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6" r:id="rId1"/>
    <p:sldMasterId id="2147484009" r:id="rId2"/>
  </p:sldMasterIdLst>
  <p:sldIdLst>
    <p:sldId id="258" r:id="rId3"/>
    <p:sldId id="257" r:id="rId4"/>
    <p:sldId id="284" r:id="rId5"/>
    <p:sldId id="262" r:id="rId6"/>
    <p:sldId id="260" r:id="rId7"/>
    <p:sldId id="278" r:id="rId8"/>
    <p:sldId id="285" r:id="rId9"/>
    <p:sldId id="286" r:id="rId10"/>
    <p:sldId id="287" r:id="rId11"/>
    <p:sldId id="289" r:id="rId12"/>
    <p:sldId id="288" r:id="rId13"/>
    <p:sldId id="263" r:id="rId14"/>
    <p:sldId id="290" r:id="rId15"/>
    <p:sldId id="291" r:id="rId16"/>
    <p:sldId id="268" r:id="rId17"/>
    <p:sldId id="293" r:id="rId18"/>
    <p:sldId id="269" r:id="rId19"/>
    <p:sldId id="294" r:id="rId20"/>
    <p:sldId id="264" r:id="rId21"/>
    <p:sldId id="295" r:id="rId22"/>
    <p:sldId id="265" r:id="rId23"/>
    <p:sldId id="296" r:id="rId24"/>
    <p:sldId id="297" r:id="rId25"/>
    <p:sldId id="298" r:id="rId26"/>
    <p:sldId id="300" r:id="rId27"/>
    <p:sldId id="299" r:id="rId28"/>
    <p:sldId id="266" r:id="rId29"/>
    <p:sldId id="301" r:id="rId30"/>
    <p:sldId id="267" r:id="rId31"/>
    <p:sldId id="302" r:id="rId32"/>
    <p:sldId id="303" r:id="rId33"/>
    <p:sldId id="304" r:id="rId34"/>
    <p:sldId id="305" r:id="rId35"/>
    <p:sldId id="307" r:id="rId36"/>
    <p:sldId id="308" r:id="rId37"/>
    <p:sldId id="272" r:id="rId38"/>
    <p:sldId id="341" r:id="rId39"/>
    <p:sldId id="311" r:id="rId40"/>
    <p:sldId id="273" r:id="rId41"/>
    <p:sldId id="310" r:id="rId42"/>
    <p:sldId id="312" r:id="rId43"/>
    <p:sldId id="342" r:id="rId44"/>
    <p:sldId id="313" r:id="rId45"/>
    <p:sldId id="315" r:id="rId46"/>
    <p:sldId id="314" r:id="rId47"/>
    <p:sldId id="316" r:id="rId48"/>
    <p:sldId id="317" r:id="rId49"/>
    <p:sldId id="318" r:id="rId50"/>
    <p:sldId id="319" r:id="rId51"/>
    <p:sldId id="320" r:id="rId52"/>
    <p:sldId id="321" r:id="rId53"/>
    <p:sldId id="322" r:id="rId54"/>
    <p:sldId id="323" r:id="rId55"/>
    <p:sldId id="324" r:id="rId56"/>
    <p:sldId id="325" r:id="rId57"/>
    <p:sldId id="326" r:id="rId58"/>
    <p:sldId id="277" r:id="rId59"/>
    <p:sldId id="327" r:id="rId60"/>
    <p:sldId id="328" r:id="rId61"/>
    <p:sldId id="329" r:id="rId62"/>
    <p:sldId id="335" r:id="rId63"/>
    <p:sldId id="336" r:id="rId64"/>
    <p:sldId id="337" r:id="rId65"/>
    <p:sldId id="338" r:id="rId66"/>
    <p:sldId id="339" r:id="rId67"/>
    <p:sldId id="340" r:id="rId68"/>
    <p:sldId id="330" r:id="rId69"/>
    <p:sldId id="331" r:id="rId70"/>
    <p:sldId id="332" r:id="rId71"/>
    <p:sldId id="343" r:id="rId72"/>
    <p:sldId id="333" r:id="rId73"/>
    <p:sldId id="334" r:id="rId7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F61A"/>
    <a:srgbClr val="F20000"/>
    <a:srgbClr val="A0D565"/>
    <a:srgbClr val="05793C"/>
    <a:srgbClr val="CC00FF"/>
    <a:srgbClr val="6600FF"/>
    <a:srgbClr val="339966"/>
    <a:srgbClr val="EB73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24" autoAdjust="0"/>
  </p:normalViewPr>
  <p:slideViewPr>
    <p:cSldViewPr>
      <p:cViewPr>
        <p:scale>
          <a:sx n="70" d="100"/>
          <a:sy n="70" d="100"/>
        </p:scale>
        <p:origin x="-1980" y="-4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831F9D-A803-484E-9C45-EA5F57013543}" type="doc">
      <dgm:prSet loTypeId="urn:microsoft.com/office/officeart/2005/8/layout/hierarchy1" loCatId="hierarchy" qsTypeId="urn:microsoft.com/office/officeart/2005/8/quickstyle/3d3" qsCatId="3D" csTypeId="urn:microsoft.com/office/officeart/2005/8/colors/accent1_2" csCatId="accent1" phldr="1"/>
      <dgm:spPr/>
      <dgm:t>
        <a:bodyPr/>
        <a:lstStyle/>
        <a:p>
          <a:endParaRPr lang="en-US"/>
        </a:p>
      </dgm:t>
    </dgm:pt>
    <dgm:pt modelId="{3A94B351-8959-4590-AB32-CF50BF72E260}">
      <dgm:prSet phldrT="[Text]" custT="1"/>
      <dgm:spPr/>
      <dgm:t>
        <a:bodyPr/>
        <a:lstStyle/>
        <a:p>
          <a:r>
            <a:rPr lang="en-US" sz="1600" b="1" dirty="0" smtClean="0"/>
            <a:t>Brain Injury</a:t>
          </a:r>
          <a:endParaRPr lang="en-US" sz="1600" b="1" dirty="0"/>
        </a:p>
      </dgm:t>
    </dgm:pt>
    <dgm:pt modelId="{7977E1FF-1C72-4AF4-9C9D-EFFCF3E440CD}" type="parTrans" cxnId="{91F8D876-6A0D-4F9F-B700-67B74E245928}">
      <dgm:prSet/>
      <dgm:spPr/>
      <dgm:t>
        <a:bodyPr/>
        <a:lstStyle/>
        <a:p>
          <a:endParaRPr lang="en-US"/>
        </a:p>
      </dgm:t>
    </dgm:pt>
    <dgm:pt modelId="{8E7CA48A-366B-4EDD-9267-0B4FF763511C}" type="sibTrans" cxnId="{91F8D876-6A0D-4F9F-B700-67B74E245928}">
      <dgm:prSet/>
      <dgm:spPr/>
      <dgm:t>
        <a:bodyPr/>
        <a:lstStyle/>
        <a:p>
          <a:endParaRPr lang="en-US"/>
        </a:p>
      </dgm:t>
    </dgm:pt>
    <dgm:pt modelId="{1AA74260-966D-46ED-9A21-02FB70018033}">
      <dgm:prSet phldrT="[Text]" custT="1"/>
      <dgm:spPr/>
      <dgm:t>
        <a:bodyPr/>
        <a:lstStyle/>
        <a:p>
          <a:r>
            <a:rPr lang="en-US" sz="1800" b="1" dirty="0" smtClean="0"/>
            <a:t>Primary </a:t>
          </a:r>
          <a:endParaRPr lang="en-US" sz="1800" b="1" dirty="0"/>
        </a:p>
      </dgm:t>
    </dgm:pt>
    <dgm:pt modelId="{2BE196DA-5E43-49F4-BB5C-4345F68833BB}" type="parTrans" cxnId="{259933B5-5085-41EA-A2A3-280B2562F7F1}">
      <dgm:prSet/>
      <dgm:spPr/>
      <dgm:t>
        <a:bodyPr/>
        <a:lstStyle/>
        <a:p>
          <a:endParaRPr lang="en-US"/>
        </a:p>
      </dgm:t>
    </dgm:pt>
    <dgm:pt modelId="{BFD7073C-60F1-4DBD-BE86-992A86D4F5DF}" type="sibTrans" cxnId="{259933B5-5085-41EA-A2A3-280B2562F7F1}">
      <dgm:prSet/>
      <dgm:spPr/>
      <dgm:t>
        <a:bodyPr/>
        <a:lstStyle/>
        <a:p>
          <a:endParaRPr lang="en-US"/>
        </a:p>
      </dgm:t>
    </dgm:pt>
    <dgm:pt modelId="{7447835F-4769-4FFB-9099-3C2664FB4020}">
      <dgm:prSet phldrT="[Text]" custT="1"/>
      <dgm:spPr/>
      <dgm:t>
        <a:bodyPr/>
        <a:lstStyle/>
        <a:p>
          <a:r>
            <a:rPr lang="en-US" sz="1800" b="1" dirty="0" smtClean="0"/>
            <a:t>Secondary </a:t>
          </a:r>
          <a:endParaRPr lang="en-US" sz="1800" b="1" dirty="0"/>
        </a:p>
      </dgm:t>
    </dgm:pt>
    <dgm:pt modelId="{CD3BA628-7346-4E8F-A3D4-B6F659CCC1EA}" type="parTrans" cxnId="{E1ED7BFE-F8AF-4BD6-B485-9EA4147A10A3}">
      <dgm:prSet/>
      <dgm:spPr/>
      <dgm:t>
        <a:bodyPr/>
        <a:lstStyle/>
        <a:p>
          <a:endParaRPr lang="en-US"/>
        </a:p>
      </dgm:t>
    </dgm:pt>
    <dgm:pt modelId="{BD9CFD31-7BDC-4BE6-8897-4CD81C5F4B92}" type="sibTrans" cxnId="{E1ED7BFE-F8AF-4BD6-B485-9EA4147A10A3}">
      <dgm:prSet/>
      <dgm:spPr/>
      <dgm:t>
        <a:bodyPr/>
        <a:lstStyle/>
        <a:p>
          <a:endParaRPr lang="en-US"/>
        </a:p>
      </dgm:t>
    </dgm:pt>
    <dgm:pt modelId="{C851B53B-BA53-4546-A219-96811C448A4B}">
      <dgm:prSet phldrT="[Text]"/>
      <dgm:spPr/>
      <dgm:t>
        <a:bodyPr/>
        <a:lstStyle/>
        <a:p>
          <a:r>
            <a:rPr lang="en-US" b="1" dirty="0" smtClean="0"/>
            <a:t>1.Delayed cell death</a:t>
          </a:r>
          <a:endParaRPr lang="en-US" b="1" dirty="0"/>
        </a:p>
      </dgm:t>
    </dgm:pt>
    <dgm:pt modelId="{85D72118-F3E6-4BBA-A17D-74E9E6BF853F}" type="parTrans" cxnId="{4CA98312-C0BB-42F4-B64D-DB6DDA65A130}">
      <dgm:prSet/>
      <dgm:spPr/>
      <dgm:t>
        <a:bodyPr/>
        <a:lstStyle/>
        <a:p>
          <a:endParaRPr lang="en-US"/>
        </a:p>
      </dgm:t>
    </dgm:pt>
    <dgm:pt modelId="{739447CE-FBDF-46BD-ACDD-FBEE0A645BA4}" type="sibTrans" cxnId="{4CA98312-C0BB-42F4-B64D-DB6DDA65A130}">
      <dgm:prSet/>
      <dgm:spPr/>
      <dgm:t>
        <a:bodyPr/>
        <a:lstStyle/>
        <a:p>
          <a:endParaRPr lang="en-US"/>
        </a:p>
      </dgm:t>
    </dgm:pt>
    <dgm:pt modelId="{5D89F97A-FC0C-4D8F-81C3-B0101A5BC380}">
      <dgm:prSet phldrT="[Text]" custT="1"/>
      <dgm:spPr/>
      <dgm:t>
        <a:bodyPr/>
        <a:lstStyle/>
        <a:p>
          <a:r>
            <a:rPr lang="en-US" sz="1400" b="1" dirty="0" smtClean="0"/>
            <a:t>2.Intracranial hypertension and mass lesion</a:t>
          </a:r>
          <a:endParaRPr lang="en-US" sz="1400" b="1" dirty="0"/>
        </a:p>
      </dgm:t>
    </dgm:pt>
    <dgm:pt modelId="{50D11F3E-D085-4733-88FA-CF57C4116E39}" type="parTrans" cxnId="{E2E6EE43-5781-4A6D-BB4E-62DEC7FC0505}">
      <dgm:prSet/>
      <dgm:spPr/>
      <dgm:t>
        <a:bodyPr/>
        <a:lstStyle/>
        <a:p>
          <a:endParaRPr lang="en-US"/>
        </a:p>
      </dgm:t>
    </dgm:pt>
    <dgm:pt modelId="{5277113A-4301-4D45-88AB-2D2C84253D35}" type="sibTrans" cxnId="{E2E6EE43-5781-4A6D-BB4E-62DEC7FC0505}">
      <dgm:prSet/>
      <dgm:spPr/>
      <dgm:t>
        <a:bodyPr/>
        <a:lstStyle/>
        <a:p>
          <a:endParaRPr lang="en-US"/>
        </a:p>
      </dgm:t>
    </dgm:pt>
    <dgm:pt modelId="{0E3501D3-D67A-43B4-96DC-9F4C769744F2}">
      <dgm:prSet phldrT="[Text]"/>
      <dgm:spPr/>
      <dgm:t>
        <a:bodyPr/>
        <a:lstStyle/>
        <a:p>
          <a:r>
            <a:rPr lang="en-US" b="1" dirty="0" smtClean="0"/>
            <a:t>3.Ischemia </a:t>
          </a:r>
          <a:r>
            <a:rPr lang="en-US" b="1" dirty="0" smtClean="0">
              <a:sym typeface="Wingdings" pitchFamily="2" charset="2"/>
            </a:rPr>
            <a:t>systemic </a:t>
          </a:r>
          <a:r>
            <a:rPr lang="en-US" b="1" dirty="0" err="1" smtClean="0">
              <a:sym typeface="Wingdings" pitchFamily="2" charset="2"/>
            </a:rPr>
            <a:t>hypoxia,hypercarbia</a:t>
          </a:r>
          <a:r>
            <a:rPr lang="en-US" b="1" dirty="0" smtClean="0">
              <a:sym typeface="Wingdings" pitchFamily="2" charset="2"/>
            </a:rPr>
            <a:t> and hypotension</a:t>
          </a:r>
          <a:endParaRPr lang="en-US" b="1" dirty="0"/>
        </a:p>
      </dgm:t>
    </dgm:pt>
    <dgm:pt modelId="{B7539631-F08C-4DFF-85E0-6C531ECFFCCA}" type="parTrans" cxnId="{45F00FD3-5DD6-4946-B21E-F68D10BC2713}">
      <dgm:prSet/>
      <dgm:spPr/>
      <dgm:t>
        <a:bodyPr/>
        <a:lstStyle/>
        <a:p>
          <a:endParaRPr lang="en-US"/>
        </a:p>
      </dgm:t>
    </dgm:pt>
    <dgm:pt modelId="{F417B545-3DD2-4C34-9655-185BEF118C23}" type="sibTrans" cxnId="{45F00FD3-5DD6-4946-B21E-F68D10BC2713}">
      <dgm:prSet/>
      <dgm:spPr/>
      <dgm:t>
        <a:bodyPr/>
        <a:lstStyle/>
        <a:p>
          <a:endParaRPr lang="en-US"/>
        </a:p>
      </dgm:t>
    </dgm:pt>
    <dgm:pt modelId="{13A842FB-DCB2-48BF-877C-14A592CC30A3}" type="pres">
      <dgm:prSet presAssocID="{2E831F9D-A803-484E-9C45-EA5F57013543}" presName="hierChild1" presStyleCnt="0">
        <dgm:presLayoutVars>
          <dgm:chPref val="1"/>
          <dgm:dir/>
          <dgm:animOne val="branch"/>
          <dgm:animLvl val="lvl"/>
          <dgm:resizeHandles/>
        </dgm:presLayoutVars>
      </dgm:prSet>
      <dgm:spPr/>
      <dgm:t>
        <a:bodyPr/>
        <a:lstStyle/>
        <a:p>
          <a:endParaRPr lang="en-US"/>
        </a:p>
      </dgm:t>
    </dgm:pt>
    <dgm:pt modelId="{852B6D76-B054-47B5-BAF6-486CC371EBE6}" type="pres">
      <dgm:prSet presAssocID="{3A94B351-8959-4590-AB32-CF50BF72E260}" presName="hierRoot1" presStyleCnt="0"/>
      <dgm:spPr/>
      <dgm:t>
        <a:bodyPr/>
        <a:lstStyle/>
        <a:p>
          <a:endParaRPr lang="en-GB"/>
        </a:p>
      </dgm:t>
    </dgm:pt>
    <dgm:pt modelId="{F2275C32-815C-4856-A2F2-1E93821BDE3C}" type="pres">
      <dgm:prSet presAssocID="{3A94B351-8959-4590-AB32-CF50BF72E260}" presName="composite" presStyleCnt="0"/>
      <dgm:spPr/>
      <dgm:t>
        <a:bodyPr/>
        <a:lstStyle/>
        <a:p>
          <a:endParaRPr lang="en-GB"/>
        </a:p>
      </dgm:t>
    </dgm:pt>
    <dgm:pt modelId="{59FA48F2-7B8D-4367-93A2-EF2F480F4189}" type="pres">
      <dgm:prSet presAssocID="{3A94B351-8959-4590-AB32-CF50BF72E260}" presName="background" presStyleLbl="node0" presStyleIdx="0" presStyleCnt="1"/>
      <dgm:spPr/>
      <dgm:t>
        <a:bodyPr/>
        <a:lstStyle/>
        <a:p>
          <a:endParaRPr lang="en-GB"/>
        </a:p>
      </dgm:t>
    </dgm:pt>
    <dgm:pt modelId="{98F65322-42A3-4274-A6E0-0004299BAF02}" type="pres">
      <dgm:prSet presAssocID="{3A94B351-8959-4590-AB32-CF50BF72E260}" presName="text" presStyleLbl="fgAcc0" presStyleIdx="0" presStyleCnt="1" custScaleX="92475" custScaleY="43801" custLinFactNeighborX="194" custLinFactNeighborY="-12583">
        <dgm:presLayoutVars>
          <dgm:chPref val="3"/>
        </dgm:presLayoutVars>
      </dgm:prSet>
      <dgm:spPr/>
      <dgm:t>
        <a:bodyPr/>
        <a:lstStyle/>
        <a:p>
          <a:endParaRPr lang="en-US"/>
        </a:p>
      </dgm:t>
    </dgm:pt>
    <dgm:pt modelId="{1543AE67-A5DB-4DA6-B50A-376C07CF1150}" type="pres">
      <dgm:prSet presAssocID="{3A94B351-8959-4590-AB32-CF50BF72E260}" presName="hierChild2" presStyleCnt="0"/>
      <dgm:spPr/>
      <dgm:t>
        <a:bodyPr/>
        <a:lstStyle/>
        <a:p>
          <a:endParaRPr lang="en-GB"/>
        </a:p>
      </dgm:t>
    </dgm:pt>
    <dgm:pt modelId="{CDA56A91-2AD2-4F06-81D8-4279B839B5DE}" type="pres">
      <dgm:prSet presAssocID="{2BE196DA-5E43-49F4-BB5C-4345F68833BB}" presName="Name10" presStyleLbl="parChTrans1D2" presStyleIdx="0" presStyleCnt="3"/>
      <dgm:spPr/>
      <dgm:t>
        <a:bodyPr/>
        <a:lstStyle/>
        <a:p>
          <a:endParaRPr lang="en-US"/>
        </a:p>
      </dgm:t>
    </dgm:pt>
    <dgm:pt modelId="{9249B7B1-20A0-4536-BC0B-38784A8EF6DD}" type="pres">
      <dgm:prSet presAssocID="{1AA74260-966D-46ED-9A21-02FB70018033}" presName="hierRoot2" presStyleCnt="0"/>
      <dgm:spPr/>
      <dgm:t>
        <a:bodyPr/>
        <a:lstStyle/>
        <a:p>
          <a:endParaRPr lang="en-GB"/>
        </a:p>
      </dgm:t>
    </dgm:pt>
    <dgm:pt modelId="{A78403D8-A8E4-4364-A268-23D2ABC0D916}" type="pres">
      <dgm:prSet presAssocID="{1AA74260-966D-46ED-9A21-02FB70018033}" presName="composite2" presStyleCnt="0"/>
      <dgm:spPr/>
      <dgm:t>
        <a:bodyPr/>
        <a:lstStyle/>
        <a:p>
          <a:endParaRPr lang="en-GB"/>
        </a:p>
      </dgm:t>
    </dgm:pt>
    <dgm:pt modelId="{7DFDB7A1-2A4D-4A4E-A78C-13C15DD685FC}" type="pres">
      <dgm:prSet presAssocID="{1AA74260-966D-46ED-9A21-02FB70018033}" presName="background2" presStyleLbl="node2" presStyleIdx="0" presStyleCnt="3"/>
      <dgm:spPr/>
      <dgm:t>
        <a:bodyPr/>
        <a:lstStyle/>
        <a:p>
          <a:endParaRPr lang="en-GB"/>
        </a:p>
      </dgm:t>
    </dgm:pt>
    <dgm:pt modelId="{C06DFA1A-4845-4D9D-BB0E-E773C30A8179}" type="pres">
      <dgm:prSet presAssocID="{1AA74260-966D-46ED-9A21-02FB70018033}" presName="text2" presStyleLbl="fgAcc2" presStyleIdx="0" presStyleCnt="3" custScaleX="77215" custScaleY="36135" custLinFactNeighborX="19502" custLinFactNeighborY="-20223">
        <dgm:presLayoutVars>
          <dgm:chPref val="3"/>
        </dgm:presLayoutVars>
      </dgm:prSet>
      <dgm:spPr/>
      <dgm:t>
        <a:bodyPr/>
        <a:lstStyle/>
        <a:p>
          <a:endParaRPr lang="en-US"/>
        </a:p>
      </dgm:t>
    </dgm:pt>
    <dgm:pt modelId="{83138A20-448A-47F2-8EE6-DDD14C1AC532}" type="pres">
      <dgm:prSet presAssocID="{1AA74260-966D-46ED-9A21-02FB70018033}" presName="hierChild3" presStyleCnt="0"/>
      <dgm:spPr/>
      <dgm:t>
        <a:bodyPr/>
        <a:lstStyle/>
        <a:p>
          <a:endParaRPr lang="en-GB"/>
        </a:p>
      </dgm:t>
    </dgm:pt>
    <dgm:pt modelId="{7095B6C7-26F9-468C-AA3C-1CA7D6B42DC1}" type="pres">
      <dgm:prSet presAssocID="{CD3BA628-7346-4E8F-A3D4-B6F659CCC1EA}" presName="Name10" presStyleLbl="parChTrans1D2" presStyleIdx="1" presStyleCnt="3"/>
      <dgm:spPr/>
      <dgm:t>
        <a:bodyPr/>
        <a:lstStyle/>
        <a:p>
          <a:endParaRPr lang="en-US"/>
        </a:p>
      </dgm:t>
    </dgm:pt>
    <dgm:pt modelId="{0A121B9E-19A0-4A0C-9711-2FDEACF43EE4}" type="pres">
      <dgm:prSet presAssocID="{7447835F-4769-4FFB-9099-3C2664FB4020}" presName="hierRoot2" presStyleCnt="0"/>
      <dgm:spPr/>
      <dgm:t>
        <a:bodyPr/>
        <a:lstStyle/>
        <a:p>
          <a:endParaRPr lang="en-GB"/>
        </a:p>
      </dgm:t>
    </dgm:pt>
    <dgm:pt modelId="{2644709F-F712-4544-B2A6-65D3A5907800}" type="pres">
      <dgm:prSet presAssocID="{7447835F-4769-4FFB-9099-3C2664FB4020}" presName="composite2" presStyleCnt="0"/>
      <dgm:spPr/>
      <dgm:t>
        <a:bodyPr/>
        <a:lstStyle/>
        <a:p>
          <a:endParaRPr lang="en-GB"/>
        </a:p>
      </dgm:t>
    </dgm:pt>
    <dgm:pt modelId="{D2D4006D-D793-4D5C-925D-BABB80AEBEC9}" type="pres">
      <dgm:prSet presAssocID="{7447835F-4769-4FFB-9099-3C2664FB4020}" presName="background2" presStyleLbl="node2" presStyleIdx="1" presStyleCnt="3"/>
      <dgm:spPr/>
      <dgm:t>
        <a:bodyPr/>
        <a:lstStyle/>
        <a:p>
          <a:endParaRPr lang="en-GB"/>
        </a:p>
      </dgm:t>
    </dgm:pt>
    <dgm:pt modelId="{DB4C71A8-FDF6-47CC-BB36-9799F25118B0}" type="pres">
      <dgm:prSet presAssocID="{7447835F-4769-4FFB-9099-3C2664FB4020}" presName="text2" presStyleLbl="fgAcc2" presStyleIdx="1" presStyleCnt="3" custScaleX="72890" custScaleY="36135" custLinFactNeighborX="62820" custLinFactNeighborY="-13243">
        <dgm:presLayoutVars>
          <dgm:chPref val="3"/>
        </dgm:presLayoutVars>
      </dgm:prSet>
      <dgm:spPr/>
      <dgm:t>
        <a:bodyPr/>
        <a:lstStyle/>
        <a:p>
          <a:endParaRPr lang="en-US"/>
        </a:p>
      </dgm:t>
    </dgm:pt>
    <dgm:pt modelId="{BC37D8A4-DEBA-4958-90E4-1698FCA8B289}" type="pres">
      <dgm:prSet presAssocID="{7447835F-4769-4FFB-9099-3C2664FB4020}" presName="hierChild3" presStyleCnt="0"/>
      <dgm:spPr/>
      <dgm:t>
        <a:bodyPr/>
        <a:lstStyle/>
        <a:p>
          <a:endParaRPr lang="en-GB"/>
        </a:p>
      </dgm:t>
    </dgm:pt>
    <dgm:pt modelId="{DB22E50F-C993-4555-AB26-25FD7424E88A}" type="pres">
      <dgm:prSet presAssocID="{85D72118-F3E6-4BBA-A17D-74E9E6BF853F}" presName="Name10" presStyleLbl="parChTrans1D2" presStyleIdx="2" presStyleCnt="3"/>
      <dgm:spPr/>
      <dgm:t>
        <a:bodyPr/>
        <a:lstStyle/>
        <a:p>
          <a:endParaRPr lang="en-US"/>
        </a:p>
      </dgm:t>
    </dgm:pt>
    <dgm:pt modelId="{C40A9F4D-C06B-4A2B-9FF1-F3D6532F582F}" type="pres">
      <dgm:prSet presAssocID="{C851B53B-BA53-4546-A219-96811C448A4B}" presName="hierRoot2" presStyleCnt="0"/>
      <dgm:spPr/>
      <dgm:t>
        <a:bodyPr/>
        <a:lstStyle/>
        <a:p>
          <a:endParaRPr lang="en-GB"/>
        </a:p>
      </dgm:t>
    </dgm:pt>
    <dgm:pt modelId="{9C4E457B-4CD1-43B3-927C-B4771A59AB5C}" type="pres">
      <dgm:prSet presAssocID="{C851B53B-BA53-4546-A219-96811C448A4B}" presName="composite2" presStyleCnt="0"/>
      <dgm:spPr/>
      <dgm:t>
        <a:bodyPr/>
        <a:lstStyle/>
        <a:p>
          <a:endParaRPr lang="en-GB"/>
        </a:p>
      </dgm:t>
    </dgm:pt>
    <dgm:pt modelId="{3C921622-9FE1-4769-A0D9-D5094A9CE28A}" type="pres">
      <dgm:prSet presAssocID="{C851B53B-BA53-4546-A219-96811C448A4B}" presName="background2" presStyleLbl="node2" presStyleIdx="2" presStyleCnt="3"/>
      <dgm:spPr/>
      <dgm:t>
        <a:bodyPr/>
        <a:lstStyle/>
        <a:p>
          <a:endParaRPr lang="en-GB"/>
        </a:p>
      </dgm:t>
    </dgm:pt>
    <dgm:pt modelId="{F4A9C1EC-A21D-45A1-9D33-377CC2E182B6}" type="pres">
      <dgm:prSet presAssocID="{C851B53B-BA53-4546-A219-96811C448A4B}" presName="text2" presStyleLbl="fgAcc2" presStyleIdx="2" presStyleCnt="3" custScaleX="83493" custScaleY="48511" custLinFactNeighborX="-55649" custLinFactNeighborY="81023">
        <dgm:presLayoutVars>
          <dgm:chPref val="3"/>
        </dgm:presLayoutVars>
      </dgm:prSet>
      <dgm:spPr/>
      <dgm:t>
        <a:bodyPr/>
        <a:lstStyle/>
        <a:p>
          <a:endParaRPr lang="en-US"/>
        </a:p>
      </dgm:t>
    </dgm:pt>
    <dgm:pt modelId="{EE7EE873-45E7-4F68-842E-67C58D4C051F}" type="pres">
      <dgm:prSet presAssocID="{C851B53B-BA53-4546-A219-96811C448A4B}" presName="hierChild3" presStyleCnt="0"/>
      <dgm:spPr/>
      <dgm:t>
        <a:bodyPr/>
        <a:lstStyle/>
        <a:p>
          <a:endParaRPr lang="en-GB"/>
        </a:p>
      </dgm:t>
    </dgm:pt>
    <dgm:pt modelId="{E9F10502-FE25-4CE0-A2BD-93B5BBC457F5}" type="pres">
      <dgm:prSet presAssocID="{50D11F3E-D085-4733-88FA-CF57C4116E39}" presName="Name17" presStyleLbl="parChTrans1D3" presStyleIdx="0" presStyleCnt="2"/>
      <dgm:spPr/>
      <dgm:t>
        <a:bodyPr/>
        <a:lstStyle/>
        <a:p>
          <a:endParaRPr lang="en-US"/>
        </a:p>
      </dgm:t>
    </dgm:pt>
    <dgm:pt modelId="{5C762D2E-1077-48B7-AAB5-F1B0FB4D565F}" type="pres">
      <dgm:prSet presAssocID="{5D89F97A-FC0C-4D8F-81C3-B0101A5BC380}" presName="hierRoot3" presStyleCnt="0"/>
      <dgm:spPr/>
      <dgm:t>
        <a:bodyPr/>
        <a:lstStyle/>
        <a:p>
          <a:endParaRPr lang="en-GB"/>
        </a:p>
      </dgm:t>
    </dgm:pt>
    <dgm:pt modelId="{EE9B9F13-5E14-44FB-A961-C0175E1B3DD0}" type="pres">
      <dgm:prSet presAssocID="{5D89F97A-FC0C-4D8F-81C3-B0101A5BC380}" presName="composite3" presStyleCnt="0"/>
      <dgm:spPr/>
      <dgm:t>
        <a:bodyPr/>
        <a:lstStyle/>
        <a:p>
          <a:endParaRPr lang="en-GB"/>
        </a:p>
      </dgm:t>
    </dgm:pt>
    <dgm:pt modelId="{A784B1AC-793C-489B-AF36-833C84A04A5F}" type="pres">
      <dgm:prSet presAssocID="{5D89F97A-FC0C-4D8F-81C3-B0101A5BC380}" presName="background3" presStyleLbl="node3" presStyleIdx="0" presStyleCnt="2"/>
      <dgm:spPr/>
      <dgm:t>
        <a:bodyPr/>
        <a:lstStyle/>
        <a:p>
          <a:endParaRPr lang="en-GB"/>
        </a:p>
      </dgm:t>
    </dgm:pt>
    <dgm:pt modelId="{A5C8F032-14CF-41DB-AAAF-6F2BF28DF6E3}" type="pres">
      <dgm:prSet presAssocID="{5D89F97A-FC0C-4D8F-81C3-B0101A5BC380}" presName="text3" presStyleLbl="fgAcc3" presStyleIdx="0" presStyleCnt="2" custScaleX="111420" custScaleY="74396" custLinFactX="-24379" custLinFactNeighborX="-100000" custLinFactNeighborY="-13288">
        <dgm:presLayoutVars>
          <dgm:chPref val="3"/>
        </dgm:presLayoutVars>
      </dgm:prSet>
      <dgm:spPr/>
      <dgm:t>
        <a:bodyPr/>
        <a:lstStyle/>
        <a:p>
          <a:endParaRPr lang="en-US"/>
        </a:p>
      </dgm:t>
    </dgm:pt>
    <dgm:pt modelId="{4996799A-5021-4BAC-9CD0-BA08837DDC45}" type="pres">
      <dgm:prSet presAssocID="{5D89F97A-FC0C-4D8F-81C3-B0101A5BC380}" presName="hierChild4" presStyleCnt="0"/>
      <dgm:spPr/>
      <dgm:t>
        <a:bodyPr/>
        <a:lstStyle/>
        <a:p>
          <a:endParaRPr lang="en-GB"/>
        </a:p>
      </dgm:t>
    </dgm:pt>
    <dgm:pt modelId="{384EF98A-5886-4282-B309-42C555715AB1}" type="pres">
      <dgm:prSet presAssocID="{B7539631-F08C-4DFF-85E0-6C531ECFFCCA}" presName="Name17" presStyleLbl="parChTrans1D3" presStyleIdx="1" presStyleCnt="2"/>
      <dgm:spPr/>
      <dgm:t>
        <a:bodyPr/>
        <a:lstStyle/>
        <a:p>
          <a:endParaRPr lang="en-US"/>
        </a:p>
      </dgm:t>
    </dgm:pt>
    <dgm:pt modelId="{8403391F-3AC6-4AEB-9B36-1B7A63362149}" type="pres">
      <dgm:prSet presAssocID="{0E3501D3-D67A-43B4-96DC-9F4C769744F2}" presName="hierRoot3" presStyleCnt="0"/>
      <dgm:spPr/>
      <dgm:t>
        <a:bodyPr/>
        <a:lstStyle/>
        <a:p>
          <a:endParaRPr lang="en-GB"/>
        </a:p>
      </dgm:t>
    </dgm:pt>
    <dgm:pt modelId="{C5D393D9-69B6-47A6-8B5A-88575A831D65}" type="pres">
      <dgm:prSet presAssocID="{0E3501D3-D67A-43B4-96DC-9F4C769744F2}" presName="composite3" presStyleCnt="0"/>
      <dgm:spPr/>
      <dgm:t>
        <a:bodyPr/>
        <a:lstStyle/>
        <a:p>
          <a:endParaRPr lang="en-GB"/>
        </a:p>
      </dgm:t>
    </dgm:pt>
    <dgm:pt modelId="{16976785-BC1B-4712-924D-3A0EBA17B55B}" type="pres">
      <dgm:prSet presAssocID="{0E3501D3-D67A-43B4-96DC-9F4C769744F2}" presName="background3" presStyleLbl="node3" presStyleIdx="1" presStyleCnt="2"/>
      <dgm:spPr/>
      <dgm:t>
        <a:bodyPr/>
        <a:lstStyle/>
        <a:p>
          <a:endParaRPr lang="en-GB"/>
        </a:p>
      </dgm:t>
    </dgm:pt>
    <dgm:pt modelId="{9EE52796-E3EE-467A-A6A1-36DED6113E04}" type="pres">
      <dgm:prSet presAssocID="{0E3501D3-D67A-43B4-96DC-9F4C769744F2}" presName="text3" presStyleLbl="fgAcc3" presStyleIdx="1" presStyleCnt="2" custScaleX="96599" custScaleY="71280" custLinFactNeighborX="3" custLinFactNeighborY="-51858">
        <dgm:presLayoutVars>
          <dgm:chPref val="3"/>
        </dgm:presLayoutVars>
      </dgm:prSet>
      <dgm:spPr/>
      <dgm:t>
        <a:bodyPr/>
        <a:lstStyle/>
        <a:p>
          <a:endParaRPr lang="en-US"/>
        </a:p>
      </dgm:t>
    </dgm:pt>
    <dgm:pt modelId="{0F717869-A368-4E25-AF46-B8F17C1E83DC}" type="pres">
      <dgm:prSet presAssocID="{0E3501D3-D67A-43B4-96DC-9F4C769744F2}" presName="hierChild4" presStyleCnt="0"/>
      <dgm:spPr/>
      <dgm:t>
        <a:bodyPr/>
        <a:lstStyle/>
        <a:p>
          <a:endParaRPr lang="en-GB"/>
        </a:p>
      </dgm:t>
    </dgm:pt>
  </dgm:ptLst>
  <dgm:cxnLst>
    <dgm:cxn modelId="{00356ABA-9AF5-41C8-866F-A7A34EB4D99F}" type="presOf" srcId="{5D89F97A-FC0C-4D8F-81C3-B0101A5BC380}" destId="{A5C8F032-14CF-41DB-AAAF-6F2BF28DF6E3}" srcOrd="0" destOrd="0" presId="urn:microsoft.com/office/officeart/2005/8/layout/hierarchy1"/>
    <dgm:cxn modelId="{F1A9903E-6F3D-4A88-A34D-AFB90A09A09C}" type="presOf" srcId="{85D72118-F3E6-4BBA-A17D-74E9E6BF853F}" destId="{DB22E50F-C993-4555-AB26-25FD7424E88A}" srcOrd="0" destOrd="0" presId="urn:microsoft.com/office/officeart/2005/8/layout/hierarchy1"/>
    <dgm:cxn modelId="{259933B5-5085-41EA-A2A3-280B2562F7F1}" srcId="{3A94B351-8959-4590-AB32-CF50BF72E260}" destId="{1AA74260-966D-46ED-9A21-02FB70018033}" srcOrd="0" destOrd="0" parTransId="{2BE196DA-5E43-49F4-BB5C-4345F68833BB}" sibTransId="{BFD7073C-60F1-4DBD-BE86-992A86D4F5DF}"/>
    <dgm:cxn modelId="{16DB18A9-FDEB-45D6-9880-E1E96A2BB358}" type="presOf" srcId="{B7539631-F08C-4DFF-85E0-6C531ECFFCCA}" destId="{384EF98A-5886-4282-B309-42C555715AB1}" srcOrd="0" destOrd="0" presId="urn:microsoft.com/office/officeart/2005/8/layout/hierarchy1"/>
    <dgm:cxn modelId="{180393AF-F881-47E6-B5D7-73DD95C98D66}" type="presOf" srcId="{2BE196DA-5E43-49F4-BB5C-4345F68833BB}" destId="{CDA56A91-2AD2-4F06-81D8-4279B839B5DE}" srcOrd="0" destOrd="0" presId="urn:microsoft.com/office/officeart/2005/8/layout/hierarchy1"/>
    <dgm:cxn modelId="{9C81F813-2E31-470A-BCA7-ADAAD7282B6F}" type="presOf" srcId="{7447835F-4769-4FFB-9099-3C2664FB4020}" destId="{DB4C71A8-FDF6-47CC-BB36-9799F25118B0}" srcOrd="0" destOrd="0" presId="urn:microsoft.com/office/officeart/2005/8/layout/hierarchy1"/>
    <dgm:cxn modelId="{D497CA6A-5CAF-4275-9873-A1366FA5A7D0}" type="presOf" srcId="{50D11F3E-D085-4733-88FA-CF57C4116E39}" destId="{E9F10502-FE25-4CE0-A2BD-93B5BBC457F5}" srcOrd="0" destOrd="0" presId="urn:microsoft.com/office/officeart/2005/8/layout/hierarchy1"/>
    <dgm:cxn modelId="{91F8D876-6A0D-4F9F-B700-67B74E245928}" srcId="{2E831F9D-A803-484E-9C45-EA5F57013543}" destId="{3A94B351-8959-4590-AB32-CF50BF72E260}" srcOrd="0" destOrd="0" parTransId="{7977E1FF-1C72-4AF4-9C9D-EFFCF3E440CD}" sibTransId="{8E7CA48A-366B-4EDD-9267-0B4FF763511C}"/>
    <dgm:cxn modelId="{E2E6EE43-5781-4A6D-BB4E-62DEC7FC0505}" srcId="{C851B53B-BA53-4546-A219-96811C448A4B}" destId="{5D89F97A-FC0C-4D8F-81C3-B0101A5BC380}" srcOrd="0" destOrd="0" parTransId="{50D11F3E-D085-4733-88FA-CF57C4116E39}" sibTransId="{5277113A-4301-4D45-88AB-2D2C84253D35}"/>
    <dgm:cxn modelId="{45F00FD3-5DD6-4946-B21E-F68D10BC2713}" srcId="{C851B53B-BA53-4546-A219-96811C448A4B}" destId="{0E3501D3-D67A-43B4-96DC-9F4C769744F2}" srcOrd="1" destOrd="0" parTransId="{B7539631-F08C-4DFF-85E0-6C531ECFFCCA}" sibTransId="{F417B545-3DD2-4C34-9655-185BEF118C23}"/>
    <dgm:cxn modelId="{79162065-765C-4C33-A7BE-6DD2237125F2}" type="presOf" srcId="{3A94B351-8959-4590-AB32-CF50BF72E260}" destId="{98F65322-42A3-4274-A6E0-0004299BAF02}" srcOrd="0" destOrd="0" presId="urn:microsoft.com/office/officeart/2005/8/layout/hierarchy1"/>
    <dgm:cxn modelId="{540F50D3-778C-4AE8-9EE0-181C9DE44E68}" type="presOf" srcId="{1AA74260-966D-46ED-9A21-02FB70018033}" destId="{C06DFA1A-4845-4D9D-BB0E-E773C30A8179}" srcOrd="0" destOrd="0" presId="urn:microsoft.com/office/officeart/2005/8/layout/hierarchy1"/>
    <dgm:cxn modelId="{10AD3C46-B293-48BA-9173-74B6B19561E3}" type="presOf" srcId="{2E831F9D-A803-484E-9C45-EA5F57013543}" destId="{13A842FB-DCB2-48BF-877C-14A592CC30A3}" srcOrd="0" destOrd="0" presId="urn:microsoft.com/office/officeart/2005/8/layout/hierarchy1"/>
    <dgm:cxn modelId="{4E64DF36-C932-4D0D-BE96-B4745585E558}" type="presOf" srcId="{CD3BA628-7346-4E8F-A3D4-B6F659CCC1EA}" destId="{7095B6C7-26F9-468C-AA3C-1CA7D6B42DC1}" srcOrd="0" destOrd="0" presId="urn:microsoft.com/office/officeart/2005/8/layout/hierarchy1"/>
    <dgm:cxn modelId="{4CA98312-C0BB-42F4-B64D-DB6DDA65A130}" srcId="{3A94B351-8959-4590-AB32-CF50BF72E260}" destId="{C851B53B-BA53-4546-A219-96811C448A4B}" srcOrd="2" destOrd="0" parTransId="{85D72118-F3E6-4BBA-A17D-74E9E6BF853F}" sibTransId="{739447CE-FBDF-46BD-ACDD-FBEE0A645BA4}"/>
    <dgm:cxn modelId="{E1ED7BFE-F8AF-4BD6-B485-9EA4147A10A3}" srcId="{3A94B351-8959-4590-AB32-CF50BF72E260}" destId="{7447835F-4769-4FFB-9099-3C2664FB4020}" srcOrd="1" destOrd="0" parTransId="{CD3BA628-7346-4E8F-A3D4-B6F659CCC1EA}" sibTransId="{BD9CFD31-7BDC-4BE6-8897-4CD81C5F4B92}"/>
    <dgm:cxn modelId="{9FE11655-E27C-4918-971A-A4E57AE493AB}" type="presOf" srcId="{0E3501D3-D67A-43B4-96DC-9F4C769744F2}" destId="{9EE52796-E3EE-467A-A6A1-36DED6113E04}" srcOrd="0" destOrd="0" presId="urn:microsoft.com/office/officeart/2005/8/layout/hierarchy1"/>
    <dgm:cxn modelId="{148EB5D3-FCDE-4CB1-A987-7834B6E26852}" type="presOf" srcId="{C851B53B-BA53-4546-A219-96811C448A4B}" destId="{F4A9C1EC-A21D-45A1-9D33-377CC2E182B6}" srcOrd="0" destOrd="0" presId="urn:microsoft.com/office/officeart/2005/8/layout/hierarchy1"/>
    <dgm:cxn modelId="{A73808D5-4DA3-47CA-B5F4-68CCE4781D01}" type="presParOf" srcId="{13A842FB-DCB2-48BF-877C-14A592CC30A3}" destId="{852B6D76-B054-47B5-BAF6-486CC371EBE6}" srcOrd="0" destOrd="0" presId="urn:microsoft.com/office/officeart/2005/8/layout/hierarchy1"/>
    <dgm:cxn modelId="{62DFEE48-C1ED-4B35-B622-5301B5E1BAA0}" type="presParOf" srcId="{852B6D76-B054-47B5-BAF6-486CC371EBE6}" destId="{F2275C32-815C-4856-A2F2-1E93821BDE3C}" srcOrd="0" destOrd="0" presId="urn:microsoft.com/office/officeart/2005/8/layout/hierarchy1"/>
    <dgm:cxn modelId="{B19D5EB4-86AF-4391-BFE7-9E42E00A9867}" type="presParOf" srcId="{F2275C32-815C-4856-A2F2-1E93821BDE3C}" destId="{59FA48F2-7B8D-4367-93A2-EF2F480F4189}" srcOrd="0" destOrd="0" presId="urn:microsoft.com/office/officeart/2005/8/layout/hierarchy1"/>
    <dgm:cxn modelId="{2F5991CE-337A-4C8C-BFB5-719A7E7F0634}" type="presParOf" srcId="{F2275C32-815C-4856-A2F2-1E93821BDE3C}" destId="{98F65322-42A3-4274-A6E0-0004299BAF02}" srcOrd="1" destOrd="0" presId="urn:microsoft.com/office/officeart/2005/8/layout/hierarchy1"/>
    <dgm:cxn modelId="{C36C85E7-2B12-48C2-A45B-2DDC331F373A}" type="presParOf" srcId="{852B6D76-B054-47B5-BAF6-486CC371EBE6}" destId="{1543AE67-A5DB-4DA6-B50A-376C07CF1150}" srcOrd="1" destOrd="0" presId="urn:microsoft.com/office/officeart/2005/8/layout/hierarchy1"/>
    <dgm:cxn modelId="{C176E7E9-B405-46BE-A133-48916123528D}" type="presParOf" srcId="{1543AE67-A5DB-4DA6-B50A-376C07CF1150}" destId="{CDA56A91-2AD2-4F06-81D8-4279B839B5DE}" srcOrd="0" destOrd="0" presId="urn:microsoft.com/office/officeart/2005/8/layout/hierarchy1"/>
    <dgm:cxn modelId="{3B76BFF7-D111-4D9C-A733-52AD5959FBFB}" type="presParOf" srcId="{1543AE67-A5DB-4DA6-B50A-376C07CF1150}" destId="{9249B7B1-20A0-4536-BC0B-38784A8EF6DD}" srcOrd="1" destOrd="0" presId="urn:microsoft.com/office/officeart/2005/8/layout/hierarchy1"/>
    <dgm:cxn modelId="{DE165F2F-6CA3-4E20-B060-B3B3DBA022D3}" type="presParOf" srcId="{9249B7B1-20A0-4536-BC0B-38784A8EF6DD}" destId="{A78403D8-A8E4-4364-A268-23D2ABC0D916}" srcOrd="0" destOrd="0" presId="urn:microsoft.com/office/officeart/2005/8/layout/hierarchy1"/>
    <dgm:cxn modelId="{CC8E8967-9D75-41A2-94BD-5FF964B7DE4C}" type="presParOf" srcId="{A78403D8-A8E4-4364-A268-23D2ABC0D916}" destId="{7DFDB7A1-2A4D-4A4E-A78C-13C15DD685FC}" srcOrd="0" destOrd="0" presId="urn:microsoft.com/office/officeart/2005/8/layout/hierarchy1"/>
    <dgm:cxn modelId="{1E3580A0-4D73-4365-880B-338A3F4862A1}" type="presParOf" srcId="{A78403D8-A8E4-4364-A268-23D2ABC0D916}" destId="{C06DFA1A-4845-4D9D-BB0E-E773C30A8179}" srcOrd="1" destOrd="0" presId="urn:microsoft.com/office/officeart/2005/8/layout/hierarchy1"/>
    <dgm:cxn modelId="{C28FB3AB-E9C6-4110-94C9-3FF4F4E37E79}" type="presParOf" srcId="{9249B7B1-20A0-4536-BC0B-38784A8EF6DD}" destId="{83138A20-448A-47F2-8EE6-DDD14C1AC532}" srcOrd="1" destOrd="0" presId="urn:microsoft.com/office/officeart/2005/8/layout/hierarchy1"/>
    <dgm:cxn modelId="{7134CA39-8DFA-42D9-83CD-5788374DF105}" type="presParOf" srcId="{1543AE67-A5DB-4DA6-B50A-376C07CF1150}" destId="{7095B6C7-26F9-468C-AA3C-1CA7D6B42DC1}" srcOrd="2" destOrd="0" presId="urn:microsoft.com/office/officeart/2005/8/layout/hierarchy1"/>
    <dgm:cxn modelId="{D0322EC4-5A41-43AE-A57C-1FE46A4891CD}" type="presParOf" srcId="{1543AE67-A5DB-4DA6-B50A-376C07CF1150}" destId="{0A121B9E-19A0-4A0C-9711-2FDEACF43EE4}" srcOrd="3" destOrd="0" presId="urn:microsoft.com/office/officeart/2005/8/layout/hierarchy1"/>
    <dgm:cxn modelId="{0EBF303F-010B-4616-9666-C6B95ED34832}" type="presParOf" srcId="{0A121B9E-19A0-4A0C-9711-2FDEACF43EE4}" destId="{2644709F-F712-4544-B2A6-65D3A5907800}" srcOrd="0" destOrd="0" presId="urn:microsoft.com/office/officeart/2005/8/layout/hierarchy1"/>
    <dgm:cxn modelId="{27320E11-9844-4F49-B0F2-E6D4C9528DC8}" type="presParOf" srcId="{2644709F-F712-4544-B2A6-65D3A5907800}" destId="{D2D4006D-D793-4D5C-925D-BABB80AEBEC9}" srcOrd="0" destOrd="0" presId="urn:microsoft.com/office/officeart/2005/8/layout/hierarchy1"/>
    <dgm:cxn modelId="{1C1A965C-27BF-497E-8DD2-8638172DB564}" type="presParOf" srcId="{2644709F-F712-4544-B2A6-65D3A5907800}" destId="{DB4C71A8-FDF6-47CC-BB36-9799F25118B0}" srcOrd="1" destOrd="0" presId="urn:microsoft.com/office/officeart/2005/8/layout/hierarchy1"/>
    <dgm:cxn modelId="{6F95456E-A4AD-472A-9DD4-803DB98DD31D}" type="presParOf" srcId="{0A121B9E-19A0-4A0C-9711-2FDEACF43EE4}" destId="{BC37D8A4-DEBA-4958-90E4-1698FCA8B289}" srcOrd="1" destOrd="0" presId="urn:microsoft.com/office/officeart/2005/8/layout/hierarchy1"/>
    <dgm:cxn modelId="{F65DB166-71AA-44C0-8CAB-B28A0D9F4D40}" type="presParOf" srcId="{1543AE67-A5DB-4DA6-B50A-376C07CF1150}" destId="{DB22E50F-C993-4555-AB26-25FD7424E88A}" srcOrd="4" destOrd="0" presId="urn:microsoft.com/office/officeart/2005/8/layout/hierarchy1"/>
    <dgm:cxn modelId="{F9DBDB58-7AB4-42F5-A89A-7E0A93D59199}" type="presParOf" srcId="{1543AE67-A5DB-4DA6-B50A-376C07CF1150}" destId="{C40A9F4D-C06B-4A2B-9FF1-F3D6532F582F}" srcOrd="5" destOrd="0" presId="urn:microsoft.com/office/officeart/2005/8/layout/hierarchy1"/>
    <dgm:cxn modelId="{42242CF3-9B72-41A4-B072-D8245E690E6B}" type="presParOf" srcId="{C40A9F4D-C06B-4A2B-9FF1-F3D6532F582F}" destId="{9C4E457B-4CD1-43B3-927C-B4771A59AB5C}" srcOrd="0" destOrd="0" presId="urn:microsoft.com/office/officeart/2005/8/layout/hierarchy1"/>
    <dgm:cxn modelId="{F507AE3F-CB2D-45E4-BD45-AF5E1F259B01}" type="presParOf" srcId="{9C4E457B-4CD1-43B3-927C-B4771A59AB5C}" destId="{3C921622-9FE1-4769-A0D9-D5094A9CE28A}" srcOrd="0" destOrd="0" presId="urn:microsoft.com/office/officeart/2005/8/layout/hierarchy1"/>
    <dgm:cxn modelId="{582D2B15-4D8F-4220-8324-A2ADFDED1B24}" type="presParOf" srcId="{9C4E457B-4CD1-43B3-927C-B4771A59AB5C}" destId="{F4A9C1EC-A21D-45A1-9D33-377CC2E182B6}" srcOrd="1" destOrd="0" presId="urn:microsoft.com/office/officeart/2005/8/layout/hierarchy1"/>
    <dgm:cxn modelId="{6E34661B-853C-4FD0-8148-62EBE28B66D6}" type="presParOf" srcId="{C40A9F4D-C06B-4A2B-9FF1-F3D6532F582F}" destId="{EE7EE873-45E7-4F68-842E-67C58D4C051F}" srcOrd="1" destOrd="0" presId="urn:microsoft.com/office/officeart/2005/8/layout/hierarchy1"/>
    <dgm:cxn modelId="{07DEBB75-E4F1-4F7A-8373-76B96CE7492D}" type="presParOf" srcId="{EE7EE873-45E7-4F68-842E-67C58D4C051F}" destId="{E9F10502-FE25-4CE0-A2BD-93B5BBC457F5}" srcOrd="0" destOrd="0" presId="urn:microsoft.com/office/officeart/2005/8/layout/hierarchy1"/>
    <dgm:cxn modelId="{6F4446B0-EB3E-4232-BC12-E63FB20D54A0}" type="presParOf" srcId="{EE7EE873-45E7-4F68-842E-67C58D4C051F}" destId="{5C762D2E-1077-48B7-AAB5-F1B0FB4D565F}" srcOrd="1" destOrd="0" presId="urn:microsoft.com/office/officeart/2005/8/layout/hierarchy1"/>
    <dgm:cxn modelId="{79DAA08C-6522-4BBA-98B0-A77B4EA3D87F}" type="presParOf" srcId="{5C762D2E-1077-48B7-AAB5-F1B0FB4D565F}" destId="{EE9B9F13-5E14-44FB-A961-C0175E1B3DD0}" srcOrd="0" destOrd="0" presId="urn:microsoft.com/office/officeart/2005/8/layout/hierarchy1"/>
    <dgm:cxn modelId="{B8DFD100-2438-4226-9908-1CFE88DD94CD}" type="presParOf" srcId="{EE9B9F13-5E14-44FB-A961-C0175E1B3DD0}" destId="{A784B1AC-793C-489B-AF36-833C84A04A5F}" srcOrd="0" destOrd="0" presId="urn:microsoft.com/office/officeart/2005/8/layout/hierarchy1"/>
    <dgm:cxn modelId="{3F52DDDA-3960-4C5D-BDBA-69D0D829893D}" type="presParOf" srcId="{EE9B9F13-5E14-44FB-A961-C0175E1B3DD0}" destId="{A5C8F032-14CF-41DB-AAAF-6F2BF28DF6E3}" srcOrd="1" destOrd="0" presId="urn:microsoft.com/office/officeart/2005/8/layout/hierarchy1"/>
    <dgm:cxn modelId="{4035B0CD-E9F2-4D2B-84DB-873DE95A91B8}" type="presParOf" srcId="{5C762D2E-1077-48B7-AAB5-F1B0FB4D565F}" destId="{4996799A-5021-4BAC-9CD0-BA08837DDC45}" srcOrd="1" destOrd="0" presId="urn:microsoft.com/office/officeart/2005/8/layout/hierarchy1"/>
    <dgm:cxn modelId="{E460A192-C02C-448E-9630-5A1F2E1E2769}" type="presParOf" srcId="{EE7EE873-45E7-4F68-842E-67C58D4C051F}" destId="{384EF98A-5886-4282-B309-42C555715AB1}" srcOrd="2" destOrd="0" presId="urn:microsoft.com/office/officeart/2005/8/layout/hierarchy1"/>
    <dgm:cxn modelId="{DEB4E1D6-8238-48F2-A9D7-04F572F27087}" type="presParOf" srcId="{EE7EE873-45E7-4F68-842E-67C58D4C051F}" destId="{8403391F-3AC6-4AEB-9B36-1B7A63362149}" srcOrd="3" destOrd="0" presId="urn:microsoft.com/office/officeart/2005/8/layout/hierarchy1"/>
    <dgm:cxn modelId="{F93E41E4-D0B0-42C9-ADB7-BD144E9ACF15}" type="presParOf" srcId="{8403391F-3AC6-4AEB-9B36-1B7A63362149}" destId="{C5D393D9-69B6-47A6-8B5A-88575A831D65}" srcOrd="0" destOrd="0" presId="urn:microsoft.com/office/officeart/2005/8/layout/hierarchy1"/>
    <dgm:cxn modelId="{5DE98414-9F0F-4954-B581-46FD5B6360B8}" type="presParOf" srcId="{C5D393D9-69B6-47A6-8B5A-88575A831D65}" destId="{16976785-BC1B-4712-924D-3A0EBA17B55B}" srcOrd="0" destOrd="0" presId="urn:microsoft.com/office/officeart/2005/8/layout/hierarchy1"/>
    <dgm:cxn modelId="{455E7A77-192C-4DB3-9A6D-BAAF7C90491D}" type="presParOf" srcId="{C5D393D9-69B6-47A6-8B5A-88575A831D65}" destId="{9EE52796-E3EE-467A-A6A1-36DED6113E04}" srcOrd="1" destOrd="0" presId="urn:microsoft.com/office/officeart/2005/8/layout/hierarchy1"/>
    <dgm:cxn modelId="{7176B1C1-699B-45B0-8B15-B596CC0F801B}" type="presParOf" srcId="{8403391F-3AC6-4AEB-9B36-1B7A63362149}" destId="{0F717869-A368-4E25-AF46-B8F17C1E83D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295275" y="557213"/>
            <a:ext cx="9437688" cy="6632575"/>
            <a:chOff x="-186" y="351"/>
            <a:chExt cx="5945" cy="4178"/>
          </a:xfrm>
        </p:grpSpPr>
        <p:grpSp>
          <p:nvGrpSpPr>
            <p:cNvPr id="5" name="Group 3"/>
            <p:cNvGrpSpPr>
              <a:grpSpLocks/>
            </p:cNvGrpSpPr>
            <p:nvPr/>
          </p:nvGrpSpPr>
          <p:grpSpPr bwMode="auto">
            <a:xfrm>
              <a:off x="-186" y="351"/>
              <a:ext cx="4316" cy="4178"/>
              <a:chOff x="-186" y="351"/>
              <a:chExt cx="4316" cy="4178"/>
            </a:xfrm>
          </p:grpSpPr>
          <p:grpSp>
            <p:nvGrpSpPr>
              <p:cNvPr id="7" name="Group 4"/>
              <p:cNvGrpSpPr>
                <a:grpSpLocks/>
              </p:cNvGrpSpPr>
              <p:nvPr/>
            </p:nvGrpSpPr>
            <p:grpSpPr bwMode="auto">
              <a:xfrm>
                <a:off x="-186" y="351"/>
                <a:ext cx="4316" cy="4178"/>
                <a:chOff x="-186" y="351"/>
                <a:chExt cx="4316" cy="4178"/>
              </a:xfrm>
            </p:grpSpPr>
            <p:sp>
              <p:nvSpPr>
                <p:cNvPr id="9" name="AutoShape 5"/>
                <p:cNvSpPr>
                  <a:spLocks noChangeArrowheads="1"/>
                </p:cNvSpPr>
                <p:nvPr/>
              </p:nvSpPr>
              <p:spPr bwMode="auto">
                <a:xfrm rot="12360000">
                  <a:off x="-186" y="351"/>
                  <a:ext cx="4316" cy="4178"/>
                </a:xfrm>
                <a:prstGeom prst="diamond">
                  <a:avLst/>
                </a:prstGeom>
                <a:gradFill rotWithShape="0">
                  <a:gsLst>
                    <a:gs pos="0">
                      <a:schemeClr val="bg2"/>
                    </a:gs>
                    <a:gs pos="100000">
                      <a:schemeClr val="bg1"/>
                    </a:gs>
                  </a:gsLst>
                  <a:path path="shape">
                    <a:fillToRect l="50000" t="50000" r="50000" b="50000"/>
                  </a:path>
                </a:gradFill>
                <a:ln w="9525">
                  <a:noFill/>
                  <a:miter lim="800000"/>
                  <a:headEnd/>
                  <a:tailEnd/>
                </a:ln>
                <a:effectLst/>
              </p:spPr>
              <p:txBody>
                <a:bodyPr/>
                <a:lstStyle/>
                <a:p>
                  <a:pPr>
                    <a:defRPr/>
                  </a:pPr>
                  <a:endParaRPr lang="en-US"/>
                </a:p>
              </p:txBody>
            </p:sp>
            <p:sp>
              <p:nvSpPr>
                <p:cNvPr id="10" name="AutoShape 6" descr="Denim"/>
                <p:cNvSpPr>
                  <a:spLocks noChangeArrowheads="1"/>
                </p:cNvSpPr>
                <p:nvPr/>
              </p:nvSpPr>
              <p:spPr bwMode="auto">
                <a:xfrm rot="12360000">
                  <a:off x="694" y="1203"/>
                  <a:ext cx="2556" cy="2474"/>
                </a:xfrm>
                <a:prstGeom prst="diamond">
                  <a:avLst/>
                </a:prstGeom>
                <a:blipFill dpi="0" rotWithShape="0">
                  <a:blip r:embed="rId2"/>
                  <a:srcRect/>
                  <a:tile tx="0" ty="0" sx="100000" sy="100000" flip="none" algn="tl"/>
                </a:blipFill>
                <a:ln w="9525">
                  <a:noFill/>
                  <a:miter lim="800000"/>
                  <a:headEnd/>
                  <a:tailEnd/>
                </a:ln>
                <a:effectLst/>
              </p:spPr>
              <p:txBody>
                <a:bodyPr/>
                <a:lstStyle/>
                <a:p>
                  <a:pPr>
                    <a:defRPr/>
                  </a:pPr>
                  <a:endParaRPr lang="en-US"/>
                </a:p>
              </p:txBody>
            </p:sp>
            <p:sp>
              <p:nvSpPr>
                <p:cNvPr id="11" name="Rectangle 7"/>
                <p:cNvSpPr>
                  <a:spLocks noChangeArrowheads="1"/>
                </p:cNvSpPr>
                <p:nvPr/>
              </p:nvSpPr>
              <p:spPr bwMode="auto">
                <a:xfrm rot="12360000">
                  <a:off x="2249" y="2499"/>
                  <a:ext cx="649" cy="280"/>
                </a:xfrm>
                <a:prstGeom prst="rect">
                  <a:avLst/>
                </a:prstGeom>
                <a:solidFill>
                  <a:schemeClr val="folHlink">
                    <a:alpha val="50000"/>
                  </a:schemeClr>
                </a:solidFill>
                <a:ln w="9525">
                  <a:noFill/>
                  <a:miter lim="800000"/>
                  <a:headEnd/>
                  <a:tailEnd/>
                </a:ln>
                <a:effectLst/>
              </p:spPr>
              <p:txBody>
                <a:bodyPr wrap="none" lIns="92075" tIns="46038" rIns="92075" bIns="46038" anchor="ctr"/>
                <a:lstStyle/>
                <a:p>
                  <a:pPr algn="l" rtl="0" eaLnBrk="0" hangingPunct="0">
                    <a:spcBef>
                      <a:spcPct val="50000"/>
                    </a:spcBef>
                    <a:defRPr/>
                  </a:pPr>
                  <a:endParaRPr lang="en-US"/>
                </a:p>
              </p:txBody>
            </p:sp>
            <p:sp>
              <p:nvSpPr>
                <p:cNvPr id="12" name="Oval 8"/>
                <p:cNvSpPr>
                  <a:spLocks noChangeArrowheads="1"/>
                </p:cNvSpPr>
                <p:nvPr/>
              </p:nvSpPr>
              <p:spPr bwMode="auto">
                <a:xfrm rot="12360000">
                  <a:off x="1292" y="2567"/>
                  <a:ext cx="570" cy="528"/>
                </a:xfrm>
                <a:prstGeom prst="ellipse">
                  <a:avLst/>
                </a:prstGeom>
                <a:solidFill>
                  <a:schemeClr val="accent1">
                    <a:alpha val="50000"/>
                  </a:schemeClr>
                </a:solidFill>
                <a:ln w="9525">
                  <a:noFill/>
                  <a:round/>
                  <a:headEnd/>
                  <a:tailEnd/>
                </a:ln>
                <a:effectLst/>
              </p:spPr>
              <p:txBody>
                <a:bodyPr wrap="none" lIns="92075" tIns="46038" rIns="92075" bIns="46038" anchor="ctr"/>
                <a:lstStyle/>
                <a:p>
                  <a:pPr algn="l" rtl="0" eaLnBrk="0" hangingPunct="0">
                    <a:spcBef>
                      <a:spcPct val="50000"/>
                    </a:spcBef>
                    <a:defRPr/>
                  </a:pPr>
                  <a:endParaRPr lang="en-US"/>
                </a:p>
              </p:txBody>
            </p:sp>
            <p:sp>
              <p:nvSpPr>
                <p:cNvPr id="13" name="Rectangle 9"/>
                <p:cNvSpPr>
                  <a:spLocks noChangeArrowheads="1"/>
                </p:cNvSpPr>
                <p:nvPr/>
              </p:nvSpPr>
              <p:spPr bwMode="auto">
                <a:xfrm rot="12360000">
                  <a:off x="2373" y="2047"/>
                  <a:ext cx="446" cy="81"/>
                </a:xfrm>
                <a:prstGeom prst="rect">
                  <a:avLst/>
                </a:prstGeom>
                <a:solidFill>
                  <a:schemeClr val="accent1">
                    <a:alpha val="50000"/>
                  </a:schemeClr>
                </a:solidFill>
                <a:ln w="9525">
                  <a:noFill/>
                  <a:miter lim="800000"/>
                  <a:headEnd/>
                  <a:tailEnd/>
                </a:ln>
                <a:effectLst/>
              </p:spPr>
              <p:txBody>
                <a:bodyPr wrap="none" lIns="92075" tIns="46038" rIns="92075" bIns="46038" anchor="ctr"/>
                <a:lstStyle/>
                <a:p>
                  <a:pPr algn="l" rtl="0" eaLnBrk="0" hangingPunct="0">
                    <a:spcBef>
                      <a:spcPct val="50000"/>
                    </a:spcBef>
                    <a:defRPr/>
                  </a:pPr>
                  <a:endParaRPr lang="en-US"/>
                </a:p>
              </p:txBody>
            </p:sp>
            <p:sp>
              <p:nvSpPr>
                <p:cNvPr id="14" name="Rectangle 10"/>
                <p:cNvSpPr>
                  <a:spLocks noChangeArrowheads="1"/>
                </p:cNvSpPr>
                <p:nvPr/>
              </p:nvSpPr>
              <p:spPr bwMode="auto">
                <a:xfrm rot="12360000">
                  <a:off x="1927" y="3071"/>
                  <a:ext cx="445" cy="82"/>
                </a:xfrm>
                <a:prstGeom prst="rect">
                  <a:avLst/>
                </a:prstGeom>
                <a:solidFill>
                  <a:schemeClr val="accent1">
                    <a:alpha val="50000"/>
                  </a:schemeClr>
                </a:solidFill>
                <a:ln w="9525">
                  <a:noFill/>
                  <a:miter lim="800000"/>
                  <a:headEnd/>
                  <a:tailEnd/>
                </a:ln>
                <a:effectLst/>
              </p:spPr>
              <p:txBody>
                <a:bodyPr wrap="none" lIns="92075" tIns="46038" rIns="92075" bIns="46038" anchor="ctr"/>
                <a:lstStyle/>
                <a:p>
                  <a:pPr algn="l" rtl="0" eaLnBrk="0" hangingPunct="0">
                    <a:spcBef>
                      <a:spcPct val="50000"/>
                    </a:spcBef>
                    <a:defRPr/>
                  </a:pPr>
                  <a:endParaRPr lang="en-US"/>
                </a:p>
              </p:txBody>
            </p:sp>
            <p:sp>
              <p:nvSpPr>
                <p:cNvPr id="15" name="Arc 11"/>
                <p:cNvSpPr>
                  <a:spLocks/>
                </p:cNvSpPr>
                <p:nvPr/>
              </p:nvSpPr>
              <p:spPr bwMode="auto">
                <a:xfrm rot="10485000">
                  <a:off x="1263" y="2240"/>
                  <a:ext cx="723" cy="856"/>
                </a:xfrm>
                <a:custGeom>
                  <a:avLst/>
                  <a:gdLst>
                    <a:gd name="G0" fmla="+- 21518 0 0"/>
                    <a:gd name="G1" fmla="+- 2258 0 0"/>
                    <a:gd name="G2" fmla="+- 21600 0 0"/>
                    <a:gd name="T0" fmla="*/ 43000 w 43118"/>
                    <a:gd name="T1" fmla="*/ 0 h 23858"/>
                    <a:gd name="T2" fmla="*/ 0 w 43118"/>
                    <a:gd name="T3" fmla="*/ 4141 h 23858"/>
                    <a:gd name="T4" fmla="*/ 21518 w 43118"/>
                    <a:gd name="T5" fmla="*/ 2258 h 23858"/>
                  </a:gdLst>
                  <a:ahLst/>
                  <a:cxnLst>
                    <a:cxn ang="0">
                      <a:pos x="T0" y="T1"/>
                    </a:cxn>
                    <a:cxn ang="0">
                      <a:pos x="T2" y="T3"/>
                    </a:cxn>
                    <a:cxn ang="0">
                      <a:pos x="T4" y="T5"/>
                    </a:cxn>
                  </a:cxnLst>
                  <a:rect l="0" t="0" r="r" b="b"/>
                  <a:pathLst>
                    <a:path w="43118" h="23858" fill="none" extrusionOk="0">
                      <a:moveTo>
                        <a:pt x="42999" y="0"/>
                      </a:moveTo>
                      <a:cubicBezTo>
                        <a:pt x="43078" y="750"/>
                        <a:pt x="43118" y="1503"/>
                        <a:pt x="43118" y="2258"/>
                      </a:cubicBezTo>
                      <a:cubicBezTo>
                        <a:pt x="43118" y="14187"/>
                        <a:pt x="33447" y="23858"/>
                        <a:pt x="21518" y="23858"/>
                      </a:cubicBezTo>
                      <a:cubicBezTo>
                        <a:pt x="10318" y="23858"/>
                        <a:pt x="976" y="15297"/>
                        <a:pt x="0" y="4140"/>
                      </a:cubicBezTo>
                    </a:path>
                    <a:path w="43118" h="23858" stroke="0" extrusionOk="0">
                      <a:moveTo>
                        <a:pt x="42999" y="0"/>
                      </a:moveTo>
                      <a:cubicBezTo>
                        <a:pt x="43078" y="750"/>
                        <a:pt x="43118" y="1503"/>
                        <a:pt x="43118" y="2258"/>
                      </a:cubicBezTo>
                      <a:cubicBezTo>
                        <a:pt x="43118" y="14187"/>
                        <a:pt x="33447" y="23858"/>
                        <a:pt x="21518" y="23858"/>
                      </a:cubicBezTo>
                      <a:cubicBezTo>
                        <a:pt x="10318" y="23858"/>
                        <a:pt x="976" y="15297"/>
                        <a:pt x="0" y="4140"/>
                      </a:cubicBezTo>
                      <a:lnTo>
                        <a:pt x="21518" y="2258"/>
                      </a:lnTo>
                      <a:close/>
                    </a:path>
                  </a:pathLst>
                </a:custGeom>
                <a:solidFill>
                  <a:schemeClr val="folHlink">
                    <a:alpha val="50000"/>
                  </a:schemeClr>
                </a:solidFill>
                <a:ln w="9525">
                  <a:noFill/>
                  <a:round/>
                  <a:headEnd type="none" w="sm" len="sm"/>
                  <a:tailEnd type="none" w="sm" len="sm"/>
                </a:ln>
                <a:effectLst/>
              </p:spPr>
              <p:txBody>
                <a:bodyPr/>
                <a:lstStyle/>
                <a:p>
                  <a:pPr>
                    <a:defRPr/>
                  </a:pPr>
                  <a:endParaRPr lang="en-US"/>
                </a:p>
              </p:txBody>
            </p:sp>
            <p:sp>
              <p:nvSpPr>
                <p:cNvPr id="16" name="Freeform 12"/>
                <p:cNvSpPr>
                  <a:spLocks/>
                </p:cNvSpPr>
                <p:nvPr/>
              </p:nvSpPr>
              <p:spPr bwMode="auto">
                <a:xfrm>
                  <a:off x="1300" y="1374"/>
                  <a:ext cx="1035" cy="2007"/>
                </a:xfrm>
                <a:custGeom>
                  <a:avLst/>
                  <a:gdLst/>
                  <a:ahLst/>
                  <a:cxnLst>
                    <a:cxn ang="0">
                      <a:pos x="56" y="2006"/>
                    </a:cxn>
                    <a:cxn ang="0">
                      <a:pos x="0" y="1843"/>
                    </a:cxn>
                    <a:cxn ang="0">
                      <a:pos x="871" y="56"/>
                    </a:cxn>
                    <a:cxn ang="0">
                      <a:pos x="1034" y="0"/>
                    </a:cxn>
                    <a:cxn ang="0">
                      <a:pos x="56" y="2006"/>
                    </a:cxn>
                  </a:cxnLst>
                  <a:rect l="0" t="0" r="r" b="b"/>
                  <a:pathLst>
                    <a:path w="1035" h="2007">
                      <a:moveTo>
                        <a:pt x="56" y="2006"/>
                      </a:moveTo>
                      <a:lnTo>
                        <a:pt x="0" y="1843"/>
                      </a:lnTo>
                      <a:lnTo>
                        <a:pt x="871" y="56"/>
                      </a:lnTo>
                      <a:lnTo>
                        <a:pt x="1034" y="0"/>
                      </a:lnTo>
                      <a:lnTo>
                        <a:pt x="56" y="2006"/>
                      </a:lnTo>
                    </a:path>
                  </a:pathLst>
                </a:custGeom>
                <a:solidFill>
                  <a:schemeClr val="hlink">
                    <a:alpha val="50000"/>
                  </a:schemeClr>
                </a:solidFill>
                <a:ln w="9525">
                  <a:noFill/>
                  <a:round/>
                  <a:headEnd type="none" w="sm" len="sm"/>
                  <a:tailEnd type="none" w="sm" len="sm"/>
                </a:ln>
                <a:effectLst/>
              </p:spPr>
              <p:txBody>
                <a:bodyPr/>
                <a:lstStyle/>
                <a:p>
                  <a:pPr>
                    <a:defRPr/>
                  </a:pPr>
                  <a:endParaRPr lang="en-US"/>
                </a:p>
              </p:txBody>
            </p:sp>
          </p:grpSp>
          <p:sp>
            <p:nvSpPr>
              <p:cNvPr id="8" name="Freeform 13"/>
              <p:cNvSpPr>
                <a:spLocks/>
              </p:cNvSpPr>
              <p:nvPr/>
            </p:nvSpPr>
            <p:spPr bwMode="auto">
              <a:xfrm>
                <a:off x="2448" y="1810"/>
                <a:ext cx="324" cy="231"/>
              </a:xfrm>
              <a:custGeom>
                <a:avLst/>
                <a:gdLst/>
                <a:ahLst/>
                <a:cxnLst>
                  <a:cxn ang="0">
                    <a:pos x="321" y="226"/>
                  </a:cxn>
                  <a:cxn ang="0">
                    <a:pos x="287" y="123"/>
                  </a:cxn>
                  <a:cxn ang="0">
                    <a:pos x="53" y="9"/>
                  </a:cxn>
                  <a:cxn ang="0">
                    <a:pos x="35" y="0"/>
                  </a:cxn>
                  <a:cxn ang="0">
                    <a:pos x="0" y="72"/>
                  </a:cxn>
                  <a:cxn ang="0">
                    <a:pos x="323" y="230"/>
                  </a:cxn>
                </a:cxnLst>
                <a:rect l="0" t="0" r="r" b="b"/>
                <a:pathLst>
                  <a:path w="324" h="231">
                    <a:moveTo>
                      <a:pt x="321" y="226"/>
                    </a:moveTo>
                    <a:lnTo>
                      <a:pt x="287" y="123"/>
                    </a:lnTo>
                    <a:lnTo>
                      <a:pt x="53" y="9"/>
                    </a:lnTo>
                    <a:lnTo>
                      <a:pt x="35" y="0"/>
                    </a:lnTo>
                    <a:lnTo>
                      <a:pt x="0" y="72"/>
                    </a:lnTo>
                    <a:lnTo>
                      <a:pt x="323" y="230"/>
                    </a:lnTo>
                  </a:path>
                </a:pathLst>
              </a:custGeom>
              <a:solidFill>
                <a:schemeClr val="accent1">
                  <a:alpha val="50000"/>
                </a:schemeClr>
              </a:solidFill>
              <a:ln w="9525">
                <a:noFill/>
                <a:round/>
                <a:headEnd type="none" w="sm" len="sm"/>
                <a:tailEnd type="none" w="sm" len="sm"/>
              </a:ln>
              <a:effectLst/>
            </p:spPr>
            <p:txBody>
              <a:bodyPr/>
              <a:lstStyle/>
              <a:p>
                <a:pPr>
                  <a:defRPr/>
                </a:pPr>
                <a:endParaRPr lang="en-US"/>
              </a:p>
            </p:txBody>
          </p:sp>
        </p:grpSp>
        <p:sp>
          <p:nvSpPr>
            <p:cNvPr id="6" name="Rectangle 14"/>
            <p:cNvSpPr>
              <a:spLocks noChangeArrowheads="1"/>
            </p:cNvSpPr>
            <p:nvPr/>
          </p:nvSpPr>
          <p:spPr bwMode="auto">
            <a:xfrm>
              <a:off x="768" y="720"/>
              <a:ext cx="4991" cy="816"/>
            </a:xfrm>
            <a:prstGeom prst="rect">
              <a:avLst/>
            </a:prstGeom>
            <a:solidFill>
              <a:schemeClr val="accent2">
                <a:alpha val="50000"/>
              </a:schemeClr>
            </a:solidFill>
            <a:ln w="9525">
              <a:noFill/>
              <a:miter lim="800000"/>
              <a:headEnd/>
              <a:tailEnd/>
            </a:ln>
            <a:effectLst/>
          </p:spPr>
          <p:txBody>
            <a:bodyPr/>
            <a:lstStyle/>
            <a:p>
              <a:pPr>
                <a:defRPr/>
              </a:pPr>
              <a:endParaRPr lang="en-US"/>
            </a:p>
          </p:txBody>
        </p:sp>
      </p:grpSp>
      <p:sp>
        <p:nvSpPr>
          <p:cNvPr id="199695" name="Rectangle 15"/>
          <p:cNvSpPr>
            <a:spLocks noGrp="1" noChangeArrowheads="1"/>
          </p:cNvSpPr>
          <p:nvPr>
            <p:ph type="ctrTitle" sz="quarter"/>
          </p:nvPr>
        </p:nvSpPr>
        <p:spPr>
          <a:xfrm>
            <a:off x="1217613" y="1219200"/>
            <a:ext cx="7772400" cy="1143000"/>
          </a:xfrm>
        </p:spPr>
        <p:txBody>
          <a:bodyPr anchorCtr="0"/>
          <a:lstStyle>
            <a:lvl1pPr algn="l">
              <a:defRPr/>
            </a:lvl1pPr>
          </a:lstStyle>
          <a:p>
            <a:r>
              <a:rPr lang="en-US" smtClean="0"/>
              <a:t>Click to edit Master title style</a:t>
            </a:r>
            <a:endParaRPr lang="en-US"/>
          </a:p>
        </p:txBody>
      </p:sp>
      <p:sp>
        <p:nvSpPr>
          <p:cNvPr id="199696" name="Rectangle 16"/>
          <p:cNvSpPr>
            <a:spLocks noGrp="1" noChangeArrowheads="1"/>
          </p:cNvSpPr>
          <p:nvPr>
            <p:ph type="subTitle" sz="quarter" idx="1"/>
          </p:nvPr>
        </p:nvSpPr>
        <p:spPr>
          <a:xfrm>
            <a:off x="4724400" y="2819400"/>
            <a:ext cx="4267200" cy="3200400"/>
          </a:xfrm>
        </p:spPr>
        <p:txBody>
          <a:bodyPr/>
          <a:lstStyle>
            <a:lvl1pPr marL="0" indent="0">
              <a:buFontTx/>
              <a:buNone/>
              <a:defRPr/>
            </a:lvl1pPr>
          </a:lstStyle>
          <a:p>
            <a:r>
              <a:rPr lang="en-US" smtClean="0"/>
              <a:t>Click to edit Master subtitle style</a:t>
            </a:r>
            <a:endParaRPr lang="en-US"/>
          </a:p>
        </p:txBody>
      </p:sp>
      <p:sp>
        <p:nvSpPr>
          <p:cNvPr id="17" name="Rectangle 17"/>
          <p:cNvSpPr>
            <a:spLocks noGrp="1" noChangeArrowheads="1"/>
          </p:cNvSpPr>
          <p:nvPr>
            <p:ph type="dt" sz="quarter" idx="10"/>
          </p:nvPr>
        </p:nvSpPr>
        <p:spPr>
          <a:xfrm>
            <a:off x="152400" y="6248400"/>
            <a:ext cx="1905000" cy="457200"/>
          </a:xfrm>
        </p:spPr>
        <p:txBody>
          <a:bodyPr/>
          <a:lstStyle>
            <a:lvl1pPr>
              <a:defRPr/>
            </a:lvl1pPr>
          </a:lstStyle>
          <a:p>
            <a:fld id="{1D8BD707-D9CF-40AE-B4C6-C98DA3205C09}" type="datetimeFigureOut">
              <a:rPr lang="en-US" smtClean="0"/>
              <a:pPr/>
              <a:t>10/5/2024</a:t>
            </a:fld>
            <a:endParaRPr lang="en-US" dirty="0"/>
          </a:p>
        </p:txBody>
      </p:sp>
      <p:sp>
        <p:nvSpPr>
          <p:cNvPr id="18" name="Rectangle 18"/>
          <p:cNvSpPr>
            <a:spLocks noGrp="1" noChangeArrowheads="1"/>
          </p:cNvSpPr>
          <p:nvPr>
            <p:ph type="ftr" sz="quarter" idx="11"/>
          </p:nvPr>
        </p:nvSpPr>
        <p:spPr>
          <a:xfrm>
            <a:off x="3124200" y="6248400"/>
            <a:ext cx="2895600" cy="457200"/>
          </a:xfrm>
        </p:spPr>
        <p:txBody>
          <a:bodyPr/>
          <a:lstStyle>
            <a:lvl1pPr>
              <a:defRPr/>
            </a:lvl1pPr>
          </a:lstStyle>
          <a:p>
            <a:endParaRPr lang="en-US" dirty="0"/>
          </a:p>
        </p:txBody>
      </p:sp>
      <p:sp>
        <p:nvSpPr>
          <p:cNvPr id="19" name="Rectangle 19"/>
          <p:cNvSpPr>
            <a:spLocks noGrp="1" noChangeArrowheads="1"/>
          </p:cNvSpPr>
          <p:nvPr>
            <p:ph type="sldNum" sz="quarter" idx="12"/>
          </p:nvPr>
        </p:nvSpPr>
        <p:spPr/>
        <p:txBody>
          <a:bodyPr/>
          <a:lstStyle>
            <a:lvl1pPr>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787980843"/>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fld id="{1D8BD707-D9CF-40AE-B4C6-C98DA3205C09}" type="datetimeFigureOut">
              <a:rPr lang="en-US" smtClean="0"/>
              <a:pPr/>
              <a:t>10/5/2024</a:t>
            </a:fld>
            <a:endParaRPr lang="en-US" dirty="0"/>
          </a:p>
        </p:txBody>
      </p:sp>
      <p:sp>
        <p:nvSpPr>
          <p:cNvPr id="5" name="Rectangle 6"/>
          <p:cNvSpPr>
            <a:spLocks noGrp="1" noChangeArrowheads="1"/>
          </p:cNvSpPr>
          <p:nvPr>
            <p:ph type="ftr" sz="quarter" idx="11"/>
          </p:nvPr>
        </p:nvSpPr>
        <p:spPr>
          <a:ln/>
        </p:spPr>
        <p:txBody>
          <a:bodyPr/>
          <a:lstStyle>
            <a:lvl1pPr>
              <a:defRPr/>
            </a:lvl1pPr>
          </a:lstStyle>
          <a:p>
            <a:endParaRPr lang="en-US" dirty="0"/>
          </a:p>
        </p:txBody>
      </p:sp>
      <p:sp>
        <p:nvSpPr>
          <p:cNvPr id="6" name="Rectangle 7"/>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92534989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228600"/>
            <a:ext cx="19812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228600"/>
            <a:ext cx="57912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fld id="{1D8BD707-D9CF-40AE-B4C6-C98DA3205C09}" type="datetimeFigureOut">
              <a:rPr lang="en-US" smtClean="0"/>
              <a:pPr/>
              <a:t>10/5/2024</a:t>
            </a:fld>
            <a:endParaRPr lang="en-US" dirty="0"/>
          </a:p>
        </p:txBody>
      </p:sp>
      <p:sp>
        <p:nvSpPr>
          <p:cNvPr id="5" name="Rectangle 6"/>
          <p:cNvSpPr>
            <a:spLocks noGrp="1" noChangeArrowheads="1"/>
          </p:cNvSpPr>
          <p:nvPr>
            <p:ph type="ftr" sz="quarter" idx="11"/>
          </p:nvPr>
        </p:nvSpPr>
        <p:spPr>
          <a:ln/>
        </p:spPr>
        <p:txBody>
          <a:bodyPr/>
          <a:lstStyle>
            <a:lvl1pPr>
              <a:defRPr/>
            </a:lvl1pPr>
          </a:lstStyle>
          <a:p>
            <a:endParaRPr lang="en-US" dirty="0"/>
          </a:p>
        </p:txBody>
      </p:sp>
      <p:sp>
        <p:nvSpPr>
          <p:cNvPr id="6" name="Rectangle 7"/>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52597632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8400"/>
            <a:ext cx="2133600" cy="457200"/>
          </a:xfrm>
        </p:spPr>
        <p:txBody>
          <a:bodyPr/>
          <a:lstStyle>
            <a:lvl1pPr>
              <a:defRPr/>
            </a:lvl1pPr>
          </a:lstStyle>
          <a:p>
            <a:fld id="{1D8BD707-D9CF-40AE-B4C6-C98DA3205C09}" type="datetimeFigureOut">
              <a:rPr lang="en-US" smtClean="0"/>
              <a:pPr/>
              <a:t>10/5/2024</a:t>
            </a:fld>
            <a:endParaRPr lang="en-US" dirty="0"/>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dirty="0"/>
          </a:p>
        </p:txBody>
      </p:sp>
      <p:sp>
        <p:nvSpPr>
          <p:cNvPr id="5" name="Slide Number Placeholder 4"/>
          <p:cNvSpPr>
            <a:spLocks noGrp="1"/>
          </p:cNvSpPr>
          <p:nvPr>
            <p:ph type="sldNum" sz="quarter" idx="12"/>
          </p:nvPr>
        </p:nvSpPr>
        <p:spPr>
          <a:xfrm>
            <a:off x="6553200" y="6248400"/>
            <a:ext cx="2133600" cy="457200"/>
          </a:xfrm>
        </p:spPr>
        <p:txBody>
          <a:bodyPr/>
          <a:lstStyle>
            <a:lvl1pPr>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69168899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B1D4837-1241-4742-B7CE-08CBED312D63}" type="datetimeFigureOut">
              <a:rPr lang="en-US"/>
              <a:pPr>
                <a:defRPr/>
              </a:pPr>
              <a:t>10/5/2024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3B81153-CD2B-462D-A76F-319BAE5F9D6C}" type="slidenum">
              <a:rPr lang="en-US"/>
              <a:pPr>
                <a:defRPr/>
              </a:pPr>
              <a:t>‹#›</a:t>
            </a:fld>
            <a:endParaRPr lang="en-US"/>
          </a:p>
        </p:txBody>
      </p:sp>
    </p:spTree>
    <p:extLst>
      <p:ext uri="{BB962C8B-B14F-4D97-AF65-F5344CB8AC3E}">
        <p14:creationId xmlns:p14="http://schemas.microsoft.com/office/powerpoint/2010/main" val="7638298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3BD3DD3-88C1-437B-BA82-4AD5C82DEB98}" type="datetimeFigureOut">
              <a:rPr lang="en-US"/>
              <a:pPr>
                <a:defRPr/>
              </a:pPr>
              <a:t>10/5/2024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346C6D3-DBBC-4E6B-BE14-54194F8A8BCB}" type="slidenum">
              <a:rPr lang="en-US"/>
              <a:pPr>
                <a:defRPr/>
              </a:pPr>
              <a:t>‹#›</a:t>
            </a:fld>
            <a:endParaRPr lang="en-US"/>
          </a:p>
        </p:txBody>
      </p:sp>
    </p:spTree>
    <p:extLst>
      <p:ext uri="{BB962C8B-B14F-4D97-AF65-F5344CB8AC3E}">
        <p14:creationId xmlns:p14="http://schemas.microsoft.com/office/powerpoint/2010/main" val="39117435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E92CAF4-029A-4B90-B139-24C5307601EC}" type="datetimeFigureOut">
              <a:rPr lang="en-US"/>
              <a:pPr>
                <a:defRPr/>
              </a:pPr>
              <a:t>10/5/2024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AB28E02-853B-459D-A829-62979C16531C}" type="slidenum">
              <a:rPr lang="en-US"/>
              <a:pPr>
                <a:defRPr/>
              </a:pPr>
              <a:t>‹#›</a:t>
            </a:fld>
            <a:endParaRPr lang="en-US"/>
          </a:p>
        </p:txBody>
      </p:sp>
    </p:spTree>
    <p:extLst>
      <p:ext uri="{BB962C8B-B14F-4D97-AF65-F5344CB8AC3E}">
        <p14:creationId xmlns:p14="http://schemas.microsoft.com/office/powerpoint/2010/main" val="39254275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CACCF7C-BDC4-4CB4-810D-00EE007D9A56}" type="datetimeFigureOut">
              <a:rPr lang="en-US"/>
              <a:pPr>
                <a:defRPr/>
              </a:pPr>
              <a:t>10/5/2024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E4A121D-3A39-482B-903B-F47095B4A149}" type="slidenum">
              <a:rPr lang="en-US"/>
              <a:pPr>
                <a:defRPr/>
              </a:pPr>
              <a:t>‹#›</a:t>
            </a:fld>
            <a:endParaRPr lang="en-US"/>
          </a:p>
        </p:txBody>
      </p:sp>
    </p:spTree>
    <p:extLst>
      <p:ext uri="{BB962C8B-B14F-4D97-AF65-F5344CB8AC3E}">
        <p14:creationId xmlns:p14="http://schemas.microsoft.com/office/powerpoint/2010/main" val="20762720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2B011CF-6B5F-4726-B00B-5891A6AB598B}" type="datetimeFigureOut">
              <a:rPr lang="en-US"/>
              <a:pPr>
                <a:defRPr/>
              </a:pPr>
              <a:t>10/5/2024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4AF2FDD-9AE6-4AC0-9C0D-100CE55C12D2}" type="slidenum">
              <a:rPr lang="en-US"/>
              <a:pPr>
                <a:defRPr/>
              </a:pPr>
              <a:t>‹#›</a:t>
            </a:fld>
            <a:endParaRPr lang="en-US"/>
          </a:p>
        </p:txBody>
      </p:sp>
    </p:spTree>
    <p:extLst>
      <p:ext uri="{BB962C8B-B14F-4D97-AF65-F5344CB8AC3E}">
        <p14:creationId xmlns:p14="http://schemas.microsoft.com/office/powerpoint/2010/main" val="40089410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9E456D8-C1CC-4052-8A05-7683371CAA1D}" type="datetimeFigureOut">
              <a:rPr lang="en-US"/>
              <a:pPr>
                <a:defRPr/>
              </a:pPr>
              <a:t>10/5/2024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3163C5B-5B15-44E2-9DE8-A6C685A19E10}" type="slidenum">
              <a:rPr lang="en-US"/>
              <a:pPr>
                <a:defRPr/>
              </a:pPr>
              <a:t>‹#›</a:t>
            </a:fld>
            <a:endParaRPr lang="en-US"/>
          </a:p>
        </p:txBody>
      </p:sp>
    </p:spTree>
    <p:extLst>
      <p:ext uri="{BB962C8B-B14F-4D97-AF65-F5344CB8AC3E}">
        <p14:creationId xmlns:p14="http://schemas.microsoft.com/office/powerpoint/2010/main" val="41184061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2937142-4586-44F4-BE5B-8FE068105434}" type="datetimeFigureOut">
              <a:rPr lang="en-US"/>
              <a:pPr>
                <a:defRPr/>
              </a:pPr>
              <a:t>10/5/2024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493F33D-340B-4648-ADED-9AE239F16EB0}" type="slidenum">
              <a:rPr lang="en-US"/>
              <a:pPr>
                <a:defRPr/>
              </a:pPr>
              <a:t>‹#›</a:t>
            </a:fld>
            <a:endParaRPr lang="en-US"/>
          </a:p>
        </p:txBody>
      </p:sp>
    </p:spTree>
    <p:extLst>
      <p:ext uri="{BB962C8B-B14F-4D97-AF65-F5344CB8AC3E}">
        <p14:creationId xmlns:p14="http://schemas.microsoft.com/office/powerpoint/2010/main" val="1960379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fld id="{1D8BD707-D9CF-40AE-B4C6-C98DA3205C09}" type="datetimeFigureOut">
              <a:rPr lang="en-US" smtClean="0"/>
              <a:pPr/>
              <a:t>10/5/2024</a:t>
            </a:fld>
            <a:endParaRPr lang="en-US" dirty="0"/>
          </a:p>
        </p:txBody>
      </p:sp>
      <p:sp>
        <p:nvSpPr>
          <p:cNvPr id="5" name="Rectangle 6"/>
          <p:cNvSpPr>
            <a:spLocks noGrp="1" noChangeArrowheads="1"/>
          </p:cNvSpPr>
          <p:nvPr>
            <p:ph type="ftr" sz="quarter" idx="11"/>
          </p:nvPr>
        </p:nvSpPr>
        <p:spPr>
          <a:ln/>
        </p:spPr>
        <p:txBody>
          <a:bodyPr/>
          <a:lstStyle>
            <a:lvl1pPr>
              <a:defRPr/>
            </a:lvl1pPr>
          </a:lstStyle>
          <a:p>
            <a:endParaRPr lang="en-US" dirty="0"/>
          </a:p>
        </p:txBody>
      </p:sp>
      <p:sp>
        <p:nvSpPr>
          <p:cNvPr id="6" name="Rectangle 7"/>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26163389"/>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DAE65E3-FFF6-4E62-9977-B9425C47F008}" type="datetimeFigureOut">
              <a:rPr lang="en-US"/>
              <a:pPr>
                <a:defRPr/>
              </a:pPr>
              <a:t>10/5/2024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7C131CB-FDBC-4EA9-B5CF-37C90E32D7BD}" type="slidenum">
              <a:rPr lang="en-US"/>
              <a:pPr>
                <a:defRPr/>
              </a:pPr>
              <a:t>‹#›</a:t>
            </a:fld>
            <a:endParaRPr lang="en-US"/>
          </a:p>
        </p:txBody>
      </p:sp>
    </p:spTree>
    <p:extLst>
      <p:ext uri="{BB962C8B-B14F-4D97-AF65-F5344CB8AC3E}">
        <p14:creationId xmlns:p14="http://schemas.microsoft.com/office/powerpoint/2010/main" val="30974773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CB13DE9-B665-4B9C-AEDE-FBD2BFDE310C}" type="datetimeFigureOut">
              <a:rPr lang="en-US"/>
              <a:pPr>
                <a:defRPr/>
              </a:pPr>
              <a:t>10/5/2024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2C14271-3E4D-48A6-BFFC-6CB72F626672}" type="slidenum">
              <a:rPr lang="en-US"/>
              <a:pPr>
                <a:defRPr/>
              </a:pPr>
              <a:t>‹#›</a:t>
            </a:fld>
            <a:endParaRPr lang="en-US"/>
          </a:p>
        </p:txBody>
      </p:sp>
    </p:spTree>
    <p:extLst>
      <p:ext uri="{BB962C8B-B14F-4D97-AF65-F5344CB8AC3E}">
        <p14:creationId xmlns:p14="http://schemas.microsoft.com/office/powerpoint/2010/main" val="41949775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E28D7E2-3B08-44DE-ABA0-6CCE0B409E23}" type="datetimeFigureOut">
              <a:rPr lang="en-US"/>
              <a:pPr>
                <a:defRPr/>
              </a:pPr>
              <a:t>10/5/2024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F6C9038-B7FA-40BB-BEFF-E5A8BE356EEB}" type="slidenum">
              <a:rPr lang="en-US"/>
              <a:pPr>
                <a:defRPr/>
              </a:pPr>
              <a:t>‹#›</a:t>
            </a:fld>
            <a:endParaRPr lang="en-US"/>
          </a:p>
        </p:txBody>
      </p:sp>
    </p:spTree>
    <p:extLst>
      <p:ext uri="{BB962C8B-B14F-4D97-AF65-F5344CB8AC3E}">
        <p14:creationId xmlns:p14="http://schemas.microsoft.com/office/powerpoint/2010/main" val="38529486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34744FE-C115-4955-A3DE-443957DE77AE}" type="datetimeFigureOut">
              <a:rPr lang="en-US"/>
              <a:pPr>
                <a:defRPr/>
              </a:pPr>
              <a:t>10/5/2024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C81FDDC-E0B0-407A-A392-88B00B3C3FAB}" type="slidenum">
              <a:rPr lang="en-US"/>
              <a:pPr>
                <a:defRPr/>
              </a:pPr>
              <a:t>‹#›</a:t>
            </a:fld>
            <a:endParaRPr lang="en-US"/>
          </a:p>
        </p:txBody>
      </p:sp>
    </p:spTree>
    <p:extLst>
      <p:ext uri="{BB962C8B-B14F-4D97-AF65-F5344CB8AC3E}">
        <p14:creationId xmlns:p14="http://schemas.microsoft.com/office/powerpoint/2010/main" val="10134804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8400"/>
            <a:ext cx="2133600" cy="457200"/>
          </a:xfrm>
        </p:spPr>
        <p:txBody>
          <a:bodyPr/>
          <a:lstStyle>
            <a:lvl1pPr>
              <a:defRPr/>
            </a:lvl1pPr>
          </a:lstStyle>
          <a:p>
            <a:fld id="{1D8BD707-D9CF-40AE-B4C6-C98DA3205C09}" type="datetimeFigureOut">
              <a:rPr lang="en-US" smtClean="0"/>
              <a:pPr/>
              <a:t>10/5/2024</a:t>
            </a:fld>
            <a:endParaRPr lang="en-US" dirty="0"/>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dirty="0"/>
          </a:p>
        </p:txBody>
      </p:sp>
      <p:sp>
        <p:nvSpPr>
          <p:cNvPr id="5" name="Slide Number Placeholder 4"/>
          <p:cNvSpPr>
            <a:spLocks noGrp="1"/>
          </p:cNvSpPr>
          <p:nvPr>
            <p:ph type="sldNum" sz="quarter" idx="12"/>
          </p:nvPr>
        </p:nvSpPr>
        <p:spPr>
          <a:xfrm>
            <a:off x="6553200" y="6248400"/>
            <a:ext cx="2133600" cy="457200"/>
          </a:xfrm>
        </p:spPr>
        <p:txBody>
          <a:bodyPr/>
          <a:lstStyle>
            <a:lvl1pPr>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69168899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fld id="{1D8BD707-D9CF-40AE-B4C6-C98DA3205C09}" type="datetimeFigureOut">
              <a:rPr lang="en-US" smtClean="0"/>
              <a:pPr/>
              <a:t>10/5/2024</a:t>
            </a:fld>
            <a:endParaRPr lang="en-US" dirty="0"/>
          </a:p>
        </p:txBody>
      </p:sp>
      <p:sp>
        <p:nvSpPr>
          <p:cNvPr id="5" name="Rectangle 6"/>
          <p:cNvSpPr>
            <a:spLocks noGrp="1" noChangeArrowheads="1"/>
          </p:cNvSpPr>
          <p:nvPr>
            <p:ph type="ftr" sz="quarter" idx="11"/>
          </p:nvPr>
        </p:nvSpPr>
        <p:spPr>
          <a:ln/>
        </p:spPr>
        <p:txBody>
          <a:bodyPr/>
          <a:lstStyle>
            <a:lvl1pPr>
              <a:defRPr/>
            </a:lvl1pPr>
          </a:lstStyle>
          <a:p>
            <a:endParaRPr lang="en-US" dirty="0"/>
          </a:p>
        </p:txBody>
      </p:sp>
      <p:sp>
        <p:nvSpPr>
          <p:cNvPr id="6" name="Rectangle 7"/>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9890291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57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fld id="{1D8BD707-D9CF-40AE-B4C6-C98DA3205C09}" type="datetimeFigureOut">
              <a:rPr lang="en-US" smtClean="0"/>
              <a:pPr/>
              <a:t>10/5/2024</a:t>
            </a:fld>
            <a:endParaRPr lang="en-US" dirty="0"/>
          </a:p>
        </p:txBody>
      </p:sp>
      <p:sp>
        <p:nvSpPr>
          <p:cNvPr id="6" name="Rectangle 6"/>
          <p:cNvSpPr>
            <a:spLocks noGrp="1" noChangeArrowheads="1"/>
          </p:cNvSpPr>
          <p:nvPr>
            <p:ph type="ftr" sz="quarter" idx="11"/>
          </p:nvPr>
        </p:nvSpPr>
        <p:spPr>
          <a:ln/>
        </p:spPr>
        <p:txBody>
          <a:bodyPr/>
          <a:lstStyle>
            <a:lvl1pPr>
              <a:defRPr/>
            </a:lvl1pPr>
          </a:lstStyle>
          <a:p>
            <a:endParaRPr lang="en-US" dirty="0"/>
          </a:p>
        </p:txBody>
      </p:sp>
      <p:sp>
        <p:nvSpPr>
          <p:cNvPr id="7" name="Rectangle 7"/>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08374237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fld id="{1D8BD707-D9CF-40AE-B4C6-C98DA3205C09}" type="datetimeFigureOut">
              <a:rPr lang="en-US" smtClean="0"/>
              <a:pPr/>
              <a:t>10/5/2024</a:t>
            </a:fld>
            <a:endParaRPr lang="en-US" dirty="0"/>
          </a:p>
        </p:txBody>
      </p:sp>
      <p:sp>
        <p:nvSpPr>
          <p:cNvPr id="8" name="Rectangle 6"/>
          <p:cNvSpPr>
            <a:spLocks noGrp="1" noChangeArrowheads="1"/>
          </p:cNvSpPr>
          <p:nvPr>
            <p:ph type="ftr" sz="quarter" idx="11"/>
          </p:nvPr>
        </p:nvSpPr>
        <p:spPr>
          <a:ln/>
        </p:spPr>
        <p:txBody>
          <a:bodyPr/>
          <a:lstStyle>
            <a:lvl1pPr>
              <a:defRPr/>
            </a:lvl1pPr>
          </a:lstStyle>
          <a:p>
            <a:endParaRPr lang="en-US" dirty="0"/>
          </a:p>
        </p:txBody>
      </p:sp>
      <p:sp>
        <p:nvSpPr>
          <p:cNvPr id="9" name="Rectangle 7"/>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58614512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fld id="{1D8BD707-D9CF-40AE-B4C6-C98DA3205C09}" type="datetimeFigureOut">
              <a:rPr lang="en-US" smtClean="0"/>
              <a:pPr/>
              <a:t>10/5/2024</a:t>
            </a:fld>
            <a:endParaRPr lang="en-US" dirty="0"/>
          </a:p>
        </p:txBody>
      </p:sp>
      <p:sp>
        <p:nvSpPr>
          <p:cNvPr id="4" name="Rectangle 6"/>
          <p:cNvSpPr>
            <a:spLocks noGrp="1" noChangeArrowheads="1"/>
          </p:cNvSpPr>
          <p:nvPr>
            <p:ph type="ftr" sz="quarter" idx="11"/>
          </p:nvPr>
        </p:nvSpPr>
        <p:spPr>
          <a:ln/>
        </p:spPr>
        <p:txBody>
          <a:bodyPr/>
          <a:lstStyle>
            <a:lvl1pPr>
              <a:defRPr/>
            </a:lvl1pPr>
          </a:lstStyle>
          <a:p>
            <a:endParaRPr lang="en-US" dirty="0"/>
          </a:p>
        </p:txBody>
      </p:sp>
      <p:sp>
        <p:nvSpPr>
          <p:cNvPr id="5" name="Rectangle 7"/>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85336997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fld id="{1D8BD707-D9CF-40AE-B4C6-C98DA3205C09}" type="datetimeFigureOut">
              <a:rPr lang="en-US" smtClean="0"/>
              <a:pPr/>
              <a:t>10/5/2024</a:t>
            </a:fld>
            <a:endParaRPr lang="en-US" dirty="0"/>
          </a:p>
        </p:txBody>
      </p:sp>
      <p:sp>
        <p:nvSpPr>
          <p:cNvPr id="3" name="Rectangle 6"/>
          <p:cNvSpPr>
            <a:spLocks noGrp="1" noChangeArrowheads="1"/>
          </p:cNvSpPr>
          <p:nvPr>
            <p:ph type="ftr" sz="quarter" idx="11"/>
          </p:nvPr>
        </p:nvSpPr>
        <p:spPr>
          <a:ln/>
        </p:spPr>
        <p:txBody>
          <a:bodyPr/>
          <a:lstStyle>
            <a:lvl1pPr>
              <a:defRPr/>
            </a:lvl1pPr>
          </a:lstStyle>
          <a:p>
            <a:endParaRPr lang="en-US" dirty="0"/>
          </a:p>
        </p:txBody>
      </p:sp>
      <p:sp>
        <p:nvSpPr>
          <p:cNvPr id="4" name="Rectangle 7"/>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43986221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showMasterPhAnim="0" type="objTx" preserve="1">
  <p:cSld name="Content with Caption">
    <p:spTree>
      <p:nvGrpSpPr>
        <p:cNvPr id="1" name=""/>
        <p:cNvGrpSpPr/>
        <p:nvPr/>
      </p:nvGrpSpPr>
      <p:grpSpPr>
        <a:xfrm>
          <a:off x="0" y="0"/>
          <a:ext cx="0" cy="0"/>
          <a:chOff x="0" y="0"/>
          <a:chExt cx="0" cy="0"/>
        </a:xfrm>
      </p:grpSpPr>
      <p:sp>
        <p:nvSpPr>
          <p:cNvPr id="5" name="Rectangle 2"/>
          <p:cNvSpPr>
            <a:spLocks noChangeArrowheads="1"/>
          </p:cNvSpPr>
          <p:nvPr/>
        </p:nvSpPr>
        <p:spPr bwMode="auto">
          <a:xfrm>
            <a:off x="762000" y="6400800"/>
            <a:ext cx="8380413" cy="455613"/>
          </a:xfrm>
          <a:prstGeom prst="rect">
            <a:avLst/>
          </a:prstGeom>
          <a:solidFill>
            <a:schemeClr val="accent2">
              <a:alpha val="50000"/>
            </a:schemeClr>
          </a:solidFill>
          <a:ln w="9525">
            <a:noFill/>
            <a:miter lim="800000"/>
            <a:headEnd/>
            <a:tailEnd/>
          </a:ln>
          <a:effectLst/>
        </p:spPr>
        <p:txBody>
          <a:bodyPr/>
          <a:lstStyle/>
          <a:p>
            <a:pPr algn="l" rtl="0">
              <a:defRPr/>
            </a:pPr>
            <a:endParaRPr lang="en-US"/>
          </a:p>
        </p:txBody>
      </p:sp>
      <p:grpSp>
        <p:nvGrpSpPr>
          <p:cNvPr id="6" name="Group 8"/>
          <p:cNvGrpSpPr>
            <a:grpSpLocks/>
          </p:cNvGrpSpPr>
          <p:nvPr/>
        </p:nvGrpSpPr>
        <p:grpSpPr bwMode="auto">
          <a:xfrm>
            <a:off x="0" y="0"/>
            <a:ext cx="1066800" cy="6856413"/>
            <a:chOff x="0" y="0"/>
            <a:chExt cx="672" cy="4319"/>
          </a:xfrm>
        </p:grpSpPr>
        <p:grpSp>
          <p:nvGrpSpPr>
            <p:cNvPr id="7" name="Group 9"/>
            <p:cNvGrpSpPr>
              <a:grpSpLocks/>
            </p:cNvGrpSpPr>
            <p:nvPr/>
          </p:nvGrpSpPr>
          <p:grpSpPr bwMode="auto">
            <a:xfrm>
              <a:off x="0" y="0"/>
              <a:ext cx="599" cy="4319"/>
              <a:chOff x="0" y="0"/>
              <a:chExt cx="599" cy="4319"/>
            </a:xfrm>
          </p:grpSpPr>
          <p:sp>
            <p:nvSpPr>
              <p:cNvPr id="10" name="Rectangle 10" descr="Denim"/>
              <p:cNvSpPr>
                <a:spLocks noChangeArrowheads="1"/>
              </p:cNvSpPr>
              <p:nvPr/>
            </p:nvSpPr>
            <p:spPr bwMode="auto">
              <a:xfrm>
                <a:off x="0" y="0"/>
                <a:ext cx="476" cy="4319"/>
              </a:xfrm>
              <a:prstGeom prst="rect">
                <a:avLst/>
              </a:prstGeom>
              <a:blipFill dpi="0" rotWithShape="0">
                <a:blip r:embed="rId2"/>
                <a:srcRect/>
                <a:tile tx="0" ty="0" sx="100000" sy="100000" flip="none" algn="tl"/>
              </a:blipFill>
              <a:ln w="9525">
                <a:noFill/>
                <a:miter lim="800000"/>
                <a:headEnd/>
                <a:tailEnd/>
              </a:ln>
              <a:effectLst/>
            </p:spPr>
            <p:txBody>
              <a:bodyPr/>
              <a:lstStyle/>
              <a:p>
                <a:pPr>
                  <a:defRPr/>
                </a:pPr>
                <a:endParaRPr lang="en-US"/>
              </a:p>
            </p:txBody>
          </p:sp>
          <p:sp>
            <p:nvSpPr>
              <p:cNvPr id="11" name="Rectangle 11"/>
              <p:cNvSpPr>
                <a:spLocks noChangeArrowheads="1"/>
              </p:cNvSpPr>
              <p:nvPr/>
            </p:nvSpPr>
            <p:spPr bwMode="auto">
              <a:xfrm>
                <a:off x="119" y="240"/>
                <a:ext cx="357" cy="2064"/>
              </a:xfrm>
              <a:prstGeom prst="rect">
                <a:avLst/>
              </a:prstGeom>
              <a:solidFill>
                <a:schemeClr val="accent2">
                  <a:alpha val="50000"/>
                </a:schemeClr>
              </a:solidFill>
              <a:ln w="9525">
                <a:noFill/>
                <a:miter lim="800000"/>
                <a:headEnd/>
                <a:tailEnd/>
              </a:ln>
              <a:effectLst/>
            </p:spPr>
            <p:txBody>
              <a:bodyPr/>
              <a:lstStyle/>
              <a:p>
                <a:pPr>
                  <a:defRPr/>
                </a:pPr>
                <a:endParaRPr lang="en-US"/>
              </a:p>
            </p:txBody>
          </p:sp>
          <p:sp>
            <p:nvSpPr>
              <p:cNvPr id="12" name="Rectangle 12"/>
              <p:cNvSpPr>
                <a:spLocks noChangeArrowheads="1"/>
              </p:cNvSpPr>
              <p:nvPr/>
            </p:nvSpPr>
            <p:spPr bwMode="auto">
              <a:xfrm>
                <a:off x="0" y="960"/>
                <a:ext cx="476" cy="528"/>
              </a:xfrm>
              <a:prstGeom prst="rect">
                <a:avLst/>
              </a:prstGeom>
              <a:solidFill>
                <a:schemeClr val="folHlink">
                  <a:alpha val="50000"/>
                </a:schemeClr>
              </a:solidFill>
              <a:ln w="9525">
                <a:noFill/>
                <a:miter lim="800000"/>
                <a:headEnd/>
                <a:tailEnd/>
              </a:ln>
              <a:effectLst/>
            </p:spPr>
            <p:txBody>
              <a:bodyPr wrap="none" lIns="92075" tIns="46038" rIns="92075" bIns="46038" anchor="ctr"/>
              <a:lstStyle/>
              <a:p>
                <a:pPr algn="l" rtl="0" eaLnBrk="0" hangingPunct="0">
                  <a:spcBef>
                    <a:spcPct val="50000"/>
                  </a:spcBef>
                  <a:defRPr/>
                </a:pPr>
                <a:endParaRPr lang="en-US"/>
              </a:p>
            </p:txBody>
          </p:sp>
          <p:sp>
            <p:nvSpPr>
              <p:cNvPr id="13" name="Rectangle 13"/>
              <p:cNvSpPr>
                <a:spLocks noChangeArrowheads="1"/>
              </p:cNvSpPr>
              <p:nvPr/>
            </p:nvSpPr>
            <p:spPr bwMode="auto">
              <a:xfrm>
                <a:off x="297" y="432"/>
                <a:ext cx="89" cy="3792"/>
              </a:xfrm>
              <a:prstGeom prst="rect">
                <a:avLst/>
              </a:prstGeom>
              <a:solidFill>
                <a:schemeClr val="hlink">
                  <a:alpha val="50000"/>
                </a:schemeClr>
              </a:solidFill>
              <a:ln w="9525">
                <a:noFill/>
                <a:miter lim="800000"/>
                <a:headEnd/>
                <a:tailEnd/>
              </a:ln>
              <a:effectLst/>
            </p:spPr>
            <p:txBody>
              <a:bodyPr/>
              <a:lstStyle/>
              <a:p>
                <a:pPr>
                  <a:defRPr/>
                </a:pPr>
                <a:endParaRPr lang="en-US"/>
              </a:p>
            </p:txBody>
          </p:sp>
          <p:sp>
            <p:nvSpPr>
              <p:cNvPr id="14" name="Rectangle 14"/>
              <p:cNvSpPr>
                <a:spLocks noChangeArrowheads="1"/>
              </p:cNvSpPr>
              <p:nvPr/>
            </p:nvSpPr>
            <p:spPr bwMode="auto">
              <a:xfrm>
                <a:off x="0" y="3024"/>
                <a:ext cx="327" cy="96"/>
              </a:xfrm>
              <a:prstGeom prst="rect">
                <a:avLst/>
              </a:prstGeom>
              <a:solidFill>
                <a:schemeClr val="accent1">
                  <a:alpha val="50000"/>
                </a:schemeClr>
              </a:solidFill>
              <a:ln w="9525">
                <a:noFill/>
                <a:miter lim="800000"/>
                <a:headEnd/>
                <a:tailEnd/>
              </a:ln>
              <a:effectLst/>
            </p:spPr>
            <p:txBody>
              <a:bodyPr wrap="none" lIns="92075" tIns="46038" rIns="92075" bIns="46038" anchor="ctr"/>
              <a:lstStyle/>
              <a:p>
                <a:pPr algn="l" rtl="0" eaLnBrk="0" hangingPunct="0">
                  <a:spcBef>
                    <a:spcPct val="50000"/>
                  </a:spcBef>
                  <a:defRPr/>
                </a:pPr>
                <a:endParaRPr lang="en-US"/>
              </a:p>
            </p:txBody>
          </p:sp>
          <p:sp>
            <p:nvSpPr>
              <p:cNvPr id="15" name="Rectangle 15"/>
              <p:cNvSpPr>
                <a:spLocks noChangeArrowheads="1"/>
              </p:cNvSpPr>
              <p:nvPr/>
            </p:nvSpPr>
            <p:spPr bwMode="auto">
              <a:xfrm>
                <a:off x="0" y="3216"/>
                <a:ext cx="327" cy="96"/>
              </a:xfrm>
              <a:prstGeom prst="rect">
                <a:avLst/>
              </a:prstGeom>
              <a:solidFill>
                <a:schemeClr val="accent1">
                  <a:alpha val="50000"/>
                </a:schemeClr>
              </a:solidFill>
              <a:ln w="9525">
                <a:noFill/>
                <a:miter lim="800000"/>
                <a:headEnd/>
                <a:tailEnd/>
              </a:ln>
              <a:effectLst/>
            </p:spPr>
            <p:txBody>
              <a:bodyPr wrap="none" lIns="92075" tIns="46038" rIns="92075" bIns="46038" anchor="ctr"/>
              <a:lstStyle/>
              <a:p>
                <a:pPr algn="l" rtl="0" eaLnBrk="0" hangingPunct="0">
                  <a:spcBef>
                    <a:spcPct val="50000"/>
                  </a:spcBef>
                  <a:defRPr/>
                </a:pPr>
                <a:endParaRPr lang="en-US"/>
              </a:p>
            </p:txBody>
          </p:sp>
          <p:sp>
            <p:nvSpPr>
              <p:cNvPr id="16" name="Rectangle 16"/>
              <p:cNvSpPr>
                <a:spLocks noChangeArrowheads="1"/>
              </p:cNvSpPr>
              <p:nvPr/>
            </p:nvSpPr>
            <p:spPr bwMode="auto">
              <a:xfrm>
                <a:off x="0" y="3408"/>
                <a:ext cx="327" cy="96"/>
              </a:xfrm>
              <a:prstGeom prst="rect">
                <a:avLst/>
              </a:prstGeom>
              <a:solidFill>
                <a:schemeClr val="accent1">
                  <a:alpha val="50000"/>
                </a:schemeClr>
              </a:solidFill>
              <a:ln w="9525">
                <a:noFill/>
                <a:miter lim="800000"/>
                <a:headEnd/>
                <a:tailEnd/>
              </a:ln>
              <a:effectLst/>
            </p:spPr>
            <p:txBody>
              <a:bodyPr wrap="none" lIns="92075" tIns="46038" rIns="92075" bIns="46038" anchor="ctr"/>
              <a:lstStyle/>
              <a:p>
                <a:pPr algn="l" rtl="0" eaLnBrk="0" hangingPunct="0">
                  <a:spcBef>
                    <a:spcPct val="50000"/>
                  </a:spcBef>
                  <a:defRPr/>
                </a:pPr>
                <a:endParaRPr lang="en-US"/>
              </a:p>
            </p:txBody>
          </p:sp>
          <p:sp>
            <p:nvSpPr>
              <p:cNvPr id="17" name="Arc 17"/>
              <p:cNvSpPr>
                <a:spLocks/>
              </p:cNvSpPr>
              <p:nvPr/>
            </p:nvSpPr>
            <p:spPr bwMode="auto">
              <a:xfrm>
                <a:off x="474" y="2260"/>
                <a:ext cx="125" cy="1154"/>
              </a:xfrm>
              <a:custGeom>
                <a:avLst/>
                <a:gdLst>
                  <a:gd name="G0" fmla="+- 754 0 0"/>
                  <a:gd name="G1" fmla="+- 21600 0 0"/>
                  <a:gd name="G2" fmla="+- 21600 0 0"/>
                  <a:gd name="T0" fmla="*/ 0 w 22354"/>
                  <a:gd name="T1" fmla="*/ 13 h 43200"/>
                  <a:gd name="T2" fmla="*/ 754 w 22354"/>
                  <a:gd name="T3" fmla="*/ 43200 h 43200"/>
                  <a:gd name="T4" fmla="*/ 754 w 22354"/>
                  <a:gd name="T5" fmla="*/ 21600 h 43200"/>
                </a:gdLst>
                <a:ahLst/>
                <a:cxnLst>
                  <a:cxn ang="0">
                    <a:pos x="T0" y="T1"/>
                  </a:cxn>
                  <a:cxn ang="0">
                    <a:pos x="T2" y="T3"/>
                  </a:cxn>
                  <a:cxn ang="0">
                    <a:pos x="T4" y="T5"/>
                  </a:cxn>
                </a:cxnLst>
                <a:rect l="0" t="0" r="r" b="b"/>
                <a:pathLst>
                  <a:path w="22354" h="43200" fill="none" extrusionOk="0">
                    <a:moveTo>
                      <a:pt x="0" y="13"/>
                    </a:moveTo>
                    <a:cubicBezTo>
                      <a:pt x="251" y="4"/>
                      <a:pt x="502" y="-1"/>
                      <a:pt x="754" y="0"/>
                    </a:cubicBezTo>
                    <a:cubicBezTo>
                      <a:pt x="12683" y="0"/>
                      <a:pt x="22354" y="9670"/>
                      <a:pt x="22354" y="21600"/>
                    </a:cubicBezTo>
                    <a:cubicBezTo>
                      <a:pt x="22354" y="33529"/>
                      <a:pt x="12683" y="43199"/>
                      <a:pt x="754" y="43200"/>
                    </a:cubicBezTo>
                  </a:path>
                  <a:path w="22354" h="43200" stroke="0" extrusionOk="0">
                    <a:moveTo>
                      <a:pt x="0" y="13"/>
                    </a:moveTo>
                    <a:cubicBezTo>
                      <a:pt x="251" y="4"/>
                      <a:pt x="502" y="-1"/>
                      <a:pt x="754" y="0"/>
                    </a:cubicBezTo>
                    <a:cubicBezTo>
                      <a:pt x="12683" y="0"/>
                      <a:pt x="22354" y="9670"/>
                      <a:pt x="22354" y="21600"/>
                    </a:cubicBezTo>
                    <a:cubicBezTo>
                      <a:pt x="22354" y="33529"/>
                      <a:pt x="12683" y="43199"/>
                      <a:pt x="754" y="43200"/>
                    </a:cubicBezTo>
                    <a:lnTo>
                      <a:pt x="754" y="21600"/>
                    </a:lnTo>
                    <a:close/>
                  </a:path>
                </a:pathLst>
              </a:custGeom>
              <a:solidFill>
                <a:schemeClr val="folHlink">
                  <a:alpha val="50000"/>
                </a:schemeClr>
              </a:solidFill>
              <a:ln w="9525">
                <a:noFill/>
                <a:round/>
                <a:headEnd type="none" w="sm" len="sm"/>
                <a:tailEnd type="none" w="sm" len="sm"/>
              </a:ln>
              <a:effectLst/>
            </p:spPr>
            <p:txBody>
              <a:bodyPr/>
              <a:lstStyle/>
              <a:p>
                <a:pPr>
                  <a:defRPr/>
                </a:pPr>
                <a:endParaRPr lang="en-US"/>
              </a:p>
            </p:txBody>
          </p:sp>
        </p:grpSp>
        <p:sp>
          <p:nvSpPr>
            <p:cNvPr id="8" name="Oval 18"/>
            <p:cNvSpPr>
              <a:spLocks noChangeArrowheads="1"/>
            </p:cNvSpPr>
            <p:nvPr/>
          </p:nvSpPr>
          <p:spPr bwMode="auto">
            <a:xfrm>
              <a:off x="0" y="672"/>
              <a:ext cx="672" cy="624"/>
            </a:xfrm>
            <a:prstGeom prst="ellipse">
              <a:avLst/>
            </a:prstGeom>
            <a:solidFill>
              <a:schemeClr val="accent1">
                <a:alpha val="50000"/>
              </a:schemeClr>
            </a:solidFill>
            <a:ln w="9525">
              <a:noFill/>
              <a:round/>
              <a:headEnd/>
              <a:tailEnd/>
            </a:ln>
            <a:effectLst/>
          </p:spPr>
          <p:txBody>
            <a:bodyPr wrap="none" lIns="92075" tIns="46038" rIns="92075" bIns="46038" anchor="ctr"/>
            <a:lstStyle/>
            <a:p>
              <a:pPr algn="l" rtl="0" eaLnBrk="0" hangingPunct="0">
                <a:spcBef>
                  <a:spcPct val="50000"/>
                </a:spcBef>
                <a:defRPr/>
              </a:pPr>
              <a:endParaRPr lang="en-US"/>
            </a:p>
          </p:txBody>
        </p:sp>
        <p:sp>
          <p:nvSpPr>
            <p:cNvPr id="9" name="Rectangle 19"/>
            <p:cNvSpPr>
              <a:spLocks noChangeArrowheads="1"/>
            </p:cNvSpPr>
            <p:nvPr/>
          </p:nvSpPr>
          <p:spPr bwMode="auto">
            <a:xfrm>
              <a:off x="480" y="0"/>
              <a:ext cx="192" cy="4319"/>
            </a:xfrm>
            <a:prstGeom prst="rect">
              <a:avLst/>
            </a:prstGeom>
            <a:gradFill rotWithShape="0">
              <a:gsLst>
                <a:gs pos="0">
                  <a:schemeClr val="bg2"/>
                </a:gs>
                <a:gs pos="100000">
                  <a:schemeClr val="bg1"/>
                </a:gs>
              </a:gsLst>
              <a:lin ang="0" scaled="1"/>
            </a:gradFill>
            <a:ln w="9525">
              <a:noFill/>
              <a:miter lim="800000"/>
              <a:headEnd/>
              <a:tailEnd/>
            </a:ln>
            <a:effectLst/>
          </p:spPr>
          <p:txBody>
            <a:bodyPr/>
            <a:lstStyle/>
            <a:p>
              <a:pPr>
                <a:defRPr/>
              </a:pPr>
              <a:endParaRPr lang="en-US"/>
            </a:p>
          </p:txBody>
        </p:sp>
      </p:grpSp>
      <p:sp>
        <p:nvSpPr>
          <p:cNvPr id="18" name="Rectangle 20"/>
          <p:cNvSpPr>
            <a:spLocks noChangeArrowheads="1"/>
          </p:cNvSpPr>
          <p:nvPr/>
        </p:nvSpPr>
        <p:spPr bwMode="auto">
          <a:xfrm>
            <a:off x="762000" y="1474788"/>
            <a:ext cx="8380413" cy="125412"/>
          </a:xfrm>
          <a:prstGeom prst="rect">
            <a:avLst/>
          </a:prstGeom>
          <a:solidFill>
            <a:schemeClr val="accent2">
              <a:alpha val="50000"/>
            </a:schemeClr>
          </a:solidFill>
          <a:ln w="9525">
            <a:noFill/>
            <a:miter lim="800000"/>
            <a:headEnd/>
            <a:tailEnd/>
          </a:ln>
          <a:effectLst/>
        </p:spPr>
        <p:txBody>
          <a:bodyPr/>
          <a:lstStyle/>
          <a:p>
            <a:pPr algn="l" rtl="0">
              <a:defRPr/>
            </a:pPr>
            <a:endParaRPr lang="en-US"/>
          </a:p>
        </p:txBody>
      </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Rectangle 5"/>
          <p:cNvSpPr>
            <a:spLocks noGrp="1" noChangeArrowheads="1"/>
          </p:cNvSpPr>
          <p:nvPr>
            <p:ph type="dt" sz="half" idx="10"/>
          </p:nvPr>
        </p:nvSpPr>
        <p:spPr/>
        <p:txBody>
          <a:bodyPr/>
          <a:lstStyle>
            <a:lvl1pPr>
              <a:defRPr/>
            </a:lvl1pPr>
          </a:lstStyle>
          <a:p>
            <a:fld id="{1D8BD707-D9CF-40AE-B4C6-C98DA3205C09}" type="datetimeFigureOut">
              <a:rPr lang="en-US" smtClean="0"/>
              <a:pPr/>
              <a:t>10/5/2024</a:t>
            </a:fld>
            <a:endParaRPr lang="en-US" dirty="0"/>
          </a:p>
        </p:txBody>
      </p:sp>
      <p:sp>
        <p:nvSpPr>
          <p:cNvPr id="20" name="Rectangle 6"/>
          <p:cNvSpPr>
            <a:spLocks noGrp="1" noChangeArrowheads="1"/>
          </p:cNvSpPr>
          <p:nvPr>
            <p:ph type="ftr" sz="quarter" idx="11"/>
          </p:nvPr>
        </p:nvSpPr>
        <p:spPr/>
        <p:txBody>
          <a:bodyPr/>
          <a:lstStyle>
            <a:lvl1pPr>
              <a:defRPr/>
            </a:lvl1pPr>
          </a:lstStyle>
          <a:p>
            <a:endParaRPr lang="en-US" dirty="0"/>
          </a:p>
        </p:txBody>
      </p:sp>
      <p:sp>
        <p:nvSpPr>
          <p:cNvPr id="21" name="Rectangle 7"/>
          <p:cNvSpPr>
            <a:spLocks noGrp="1" noChangeArrowheads="1"/>
          </p:cNvSpPr>
          <p:nvPr>
            <p:ph type="sldNum" sz="quarter" idx="12"/>
          </p:nvPr>
        </p:nvSpPr>
        <p:spPr/>
        <p:txBody>
          <a:bodyPr/>
          <a:lstStyle>
            <a:lvl1pPr>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994238245"/>
      </p:ext>
    </p:extLst>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fld id="{1D8BD707-D9CF-40AE-B4C6-C98DA3205C09}" type="datetimeFigureOut">
              <a:rPr lang="en-US" smtClean="0"/>
              <a:pPr/>
              <a:t>10/5/2024</a:t>
            </a:fld>
            <a:endParaRPr lang="en-US" dirty="0"/>
          </a:p>
        </p:txBody>
      </p:sp>
      <p:sp>
        <p:nvSpPr>
          <p:cNvPr id="6" name="Rectangle 6"/>
          <p:cNvSpPr>
            <a:spLocks noGrp="1" noChangeArrowheads="1"/>
          </p:cNvSpPr>
          <p:nvPr>
            <p:ph type="ftr" sz="quarter" idx="11"/>
          </p:nvPr>
        </p:nvSpPr>
        <p:spPr>
          <a:ln/>
        </p:spPr>
        <p:txBody>
          <a:bodyPr/>
          <a:lstStyle>
            <a:lvl1pPr>
              <a:defRPr/>
            </a:lvl1pPr>
          </a:lstStyle>
          <a:p>
            <a:endParaRPr lang="en-US" dirty="0"/>
          </a:p>
        </p:txBody>
      </p:sp>
      <p:sp>
        <p:nvSpPr>
          <p:cNvPr id="7" name="Rectangle 7"/>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19613770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8658" name="Rectangle 2"/>
          <p:cNvSpPr>
            <a:spLocks noChangeArrowheads="1"/>
          </p:cNvSpPr>
          <p:nvPr/>
        </p:nvSpPr>
        <p:spPr bwMode="auto">
          <a:xfrm>
            <a:off x="762000" y="6400800"/>
            <a:ext cx="8380413" cy="455613"/>
          </a:xfrm>
          <a:prstGeom prst="rect">
            <a:avLst/>
          </a:prstGeom>
          <a:solidFill>
            <a:schemeClr val="accent2">
              <a:alpha val="50000"/>
            </a:schemeClr>
          </a:solidFill>
          <a:ln w="9525">
            <a:noFill/>
            <a:miter lim="800000"/>
            <a:headEnd/>
            <a:tailEnd/>
          </a:ln>
          <a:effectLst/>
        </p:spPr>
        <p:txBody>
          <a:bodyPr/>
          <a:lstStyle/>
          <a:p>
            <a:pPr algn="l" rtl="0">
              <a:defRPr/>
            </a:pPr>
            <a:endParaRPr lang="en-US"/>
          </a:p>
        </p:txBody>
      </p:sp>
      <p:sp>
        <p:nvSpPr>
          <p:cNvPr id="198659" name="Rectangle 3"/>
          <p:cNvSpPr>
            <a:spLocks noGrp="1" noChangeArrowheads="1"/>
          </p:cNvSpPr>
          <p:nvPr>
            <p:ph type="title"/>
          </p:nvPr>
        </p:nvSpPr>
        <p:spPr bwMode="auto">
          <a:xfrm>
            <a:off x="1143000" y="228600"/>
            <a:ext cx="7772400" cy="1143000"/>
          </a:xfrm>
          <a:prstGeom prst="rect">
            <a:avLst/>
          </a:prstGeom>
          <a:noFill/>
          <a:ln w="9525">
            <a:noFill/>
            <a:miter lim="800000"/>
            <a:headEnd/>
            <a:tailEnd/>
          </a:ln>
          <a:effectLst/>
        </p:spPr>
        <p:txBody>
          <a:bodyPr vert="horz" wrap="square" lIns="92075" tIns="46038" rIns="92075" bIns="46038" numCol="1" anchor="ctr" anchorCtr="1" compatLnSpc="1">
            <a:prstTxWarp prst="textNoShape">
              <a:avLst/>
            </a:prstTxWarp>
          </a:bodyPr>
          <a:lstStyle/>
          <a:p>
            <a:pPr lvl="0"/>
            <a:r>
              <a:rPr lang="en-US" smtClean="0"/>
              <a:t>Click to edit Master title style</a:t>
            </a:r>
          </a:p>
        </p:txBody>
      </p:sp>
      <p:sp>
        <p:nvSpPr>
          <p:cNvPr id="198660" name="Rectangle 4"/>
          <p:cNvSpPr>
            <a:spLocks noGrp="1" noChangeArrowheads="1"/>
          </p:cNvSpPr>
          <p:nvPr>
            <p:ph type="body" idx="1"/>
          </p:nvPr>
        </p:nvSpPr>
        <p:spPr bwMode="auto">
          <a:xfrm>
            <a:off x="1295400" y="19050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8661" name="Rectangle 5"/>
          <p:cNvSpPr>
            <a:spLocks noGrp="1" noChangeArrowheads="1"/>
          </p:cNvSpPr>
          <p:nvPr>
            <p:ph type="dt" sz="half" idx="2"/>
          </p:nvPr>
        </p:nvSpPr>
        <p:spPr bwMode="auto">
          <a:xfrm>
            <a:off x="1295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l" rtl="0">
              <a:defRPr kumimoji="0" sz="1400"/>
            </a:lvl1pPr>
          </a:lstStyle>
          <a:p>
            <a:fld id="{1D8BD707-D9CF-40AE-B4C6-C98DA3205C09}" type="datetimeFigureOut">
              <a:rPr lang="en-US" smtClean="0"/>
              <a:pPr/>
              <a:t>10/5/2024</a:t>
            </a:fld>
            <a:endParaRPr lang="en-US" dirty="0"/>
          </a:p>
        </p:txBody>
      </p:sp>
      <p:sp>
        <p:nvSpPr>
          <p:cNvPr id="198662" name="Rectangle 6"/>
          <p:cNvSpPr>
            <a:spLocks noGrp="1" noChangeArrowheads="1"/>
          </p:cNvSpPr>
          <p:nvPr>
            <p:ph type="ftr" sz="quarter" idx="3"/>
          </p:nvPr>
        </p:nvSpPr>
        <p:spPr bwMode="auto">
          <a:xfrm>
            <a:off x="37338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rtl="0">
              <a:defRPr kumimoji="0" sz="1400"/>
            </a:lvl1pPr>
          </a:lstStyle>
          <a:p>
            <a:endParaRPr lang="en-US" dirty="0"/>
          </a:p>
        </p:txBody>
      </p:sp>
      <p:sp>
        <p:nvSpPr>
          <p:cNvPr id="198663" name="Rectangle 7"/>
          <p:cNvSpPr>
            <a:spLocks noGrp="1" noChangeArrowheads="1"/>
          </p:cNvSpPr>
          <p:nvPr>
            <p:ph type="sldNum" sz="quarter" idx="4"/>
          </p:nvPr>
        </p:nvSpPr>
        <p:spPr bwMode="auto">
          <a:xfrm>
            <a:off x="7162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rtl="0">
              <a:defRPr kumimoji="0" sz="1400"/>
            </a:lvl1pPr>
          </a:lstStyle>
          <a:p>
            <a:fld id="{B6F15528-21DE-4FAA-801E-634DDDAF4B2B}" type="slidenum">
              <a:rPr lang="en-US" smtClean="0"/>
              <a:pPr/>
              <a:t>‹#›</a:t>
            </a:fld>
            <a:endParaRPr lang="en-US" dirty="0"/>
          </a:p>
        </p:txBody>
      </p:sp>
      <p:grpSp>
        <p:nvGrpSpPr>
          <p:cNvPr id="1032" name="Group 8"/>
          <p:cNvGrpSpPr>
            <a:grpSpLocks/>
          </p:cNvGrpSpPr>
          <p:nvPr/>
        </p:nvGrpSpPr>
        <p:grpSpPr bwMode="auto">
          <a:xfrm>
            <a:off x="0" y="0"/>
            <a:ext cx="1066800" cy="6856413"/>
            <a:chOff x="0" y="0"/>
            <a:chExt cx="672" cy="4319"/>
          </a:xfrm>
        </p:grpSpPr>
        <p:grpSp>
          <p:nvGrpSpPr>
            <p:cNvPr id="1034" name="Group 9"/>
            <p:cNvGrpSpPr>
              <a:grpSpLocks/>
            </p:cNvGrpSpPr>
            <p:nvPr/>
          </p:nvGrpSpPr>
          <p:grpSpPr bwMode="auto">
            <a:xfrm>
              <a:off x="0" y="0"/>
              <a:ext cx="599" cy="4319"/>
              <a:chOff x="0" y="0"/>
              <a:chExt cx="599" cy="4319"/>
            </a:xfrm>
          </p:grpSpPr>
          <p:sp>
            <p:nvSpPr>
              <p:cNvPr id="198666" name="Rectangle 10" descr="Denim"/>
              <p:cNvSpPr>
                <a:spLocks noChangeArrowheads="1"/>
              </p:cNvSpPr>
              <p:nvPr/>
            </p:nvSpPr>
            <p:spPr bwMode="auto">
              <a:xfrm>
                <a:off x="0" y="0"/>
                <a:ext cx="476" cy="4319"/>
              </a:xfrm>
              <a:prstGeom prst="rect">
                <a:avLst/>
              </a:prstGeom>
              <a:blipFill dpi="0" rotWithShape="0">
                <a:blip r:embed="rId14"/>
                <a:srcRect/>
                <a:tile tx="0" ty="0" sx="100000" sy="100000" flip="none" algn="tl"/>
              </a:blipFill>
              <a:ln w="9525">
                <a:noFill/>
                <a:miter lim="800000"/>
                <a:headEnd/>
                <a:tailEnd/>
              </a:ln>
              <a:effectLst/>
            </p:spPr>
            <p:txBody>
              <a:bodyPr/>
              <a:lstStyle/>
              <a:p>
                <a:pPr>
                  <a:defRPr/>
                </a:pPr>
                <a:endParaRPr lang="en-US"/>
              </a:p>
            </p:txBody>
          </p:sp>
          <p:sp>
            <p:nvSpPr>
              <p:cNvPr id="198667" name="Rectangle 11"/>
              <p:cNvSpPr>
                <a:spLocks noChangeArrowheads="1"/>
              </p:cNvSpPr>
              <p:nvPr/>
            </p:nvSpPr>
            <p:spPr bwMode="auto">
              <a:xfrm>
                <a:off x="119" y="240"/>
                <a:ext cx="357" cy="2064"/>
              </a:xfrm>
              <a:prstGeom prst="rect">
                <a:avLst/>
              </a:prstGeom>
              <a:solidFill>
                <a:schemeClr val="accent2">
                  <a:alpha val="50000"/>
                </a:schemeClr>
              </a:solidFill>
              <a:ln w="9525">
                <a:noFill/>
                <a:miter lim="800000"/>
                <a:headEnd/>
                <a:tailEnd/>
              </a:ln>
              <a:effectLst/>
            </p:spPr>
            <p:txBody>
              <a:bodyPr/>
              <a:lstStyle/>
              <a:p>
                <a:pPr>
                  <a:defRPr/>
                </a:pPr>
                <a:endParaRPr lang="en-US"/>
              </a:p>
            </p:txBody>
          </p:sp>
          <p:sp>
            <p:nvSpPr>
              <p:cNvPr id="198668" name="Rectangle 12"/>
              <p:cNvSpPr>
                <a:spLocks noChangeArrowheads="1"/>
              </p:cNvSpPr>
              <p:nvPr/>
            </p:nvSpPr>
            <p:spPr bwMode="auto">
              <a:xfrm>
                <a:off x="0" y="960"/>
                <a:ext cx="476" cy="528"/>
              </a:xfrm>
              <a:prstGeom prst="rect">
                <a:avLst/>
              </a:prstGeom>
              <a:solidFill>
                <a:schemeClr val="folHlink">
                  <a:alpha val="50000"/>
                </a:schemeClr>
              </a:solidFill>
              <a:ln w="9525">
                <a:noFill/>
                <a:miter lim="800000"/>
                <a:headEnd/>
                <a:tailEnd/>
              </a:ln>
              <a:effectLst/>
            </p:spPr>
            <p:txBody>
              <a:bodyPr wrap="none" lIns="92075" tIns="46038" rIns="92075" bIns="46038" anchor="ctr"/>
              <a:lstStyle/>
              <a:p>
                <a:pPr algn="l" rtl="0" eaLnBrk="0" hangingPunct="0">
                  <a:spcBef>
                    <a:spcPct val="50000"/>
                  </a:spcBef>
                  <a:defRPr/>
                </a:pPr>
                <a:endParaRPr lang="en-US"/>
              </a:p>
            </p:txBody>
          </p:sp>
          <p:sp>
            <p:nvSpPr>
              <p:cNvPr id="198669" name="Rectangle 13"/>
              <p:cNvSpPr>
                <a:spLocks noChangeArrowheads="1"/>
              </p:cNvSpPr>
              <p:nvPr/>
            </p:nvSpPr>
            <p:spPr bwMode="auto">
              <a:xfrm>
                <a:off x="297" y="432"/>
                <a:ext cx="89" cy="3792"/>
              </a:xfrm>
              <a:prstGeom prst="rect">
                <a:avLst/>
              </a:prstGeom>
              <a:solidFill>
                <a:schemeClr val="hlink">
                  <a:alpha val="50000"/>
                </a:schemeClr>
              </a:solidFill>
              <a:ln w="9525">
                <a:noFill/>
                <a:miter lim="800000"/>
                <a:headEnd/>
                <a:tailEnd/>
              </a:ln>
              <a:effectLst/>
            </p:spPr>
            <p:txBody>
              <a:bodyPr/>
              <a:lstStyle/>
              <a:p>
                <a:pPr>
                  <a:defRPr/>
                </a:pPr>
                <a:endParaRPr lang="en-US"/>
              </a:p>
            </p:txBody>
          </p:sp>
          <p:sp>
            <p:nvSpPr>
              <p:cNvPr id="198670" name="Rectangle 14"/>
              <p:cNvSpPr>
                <a:spLocks noChangeArrowheads="1"/>
              </p:cNvSpPr>
              <p:nvPr/>
            </p:nvSpPr>
            <p:spPr bwMode="auto">
              <a:xfrm>
                <a:off x="0" y="3024"/>
                <a:ext cx="327" cy="96"/>
              </a:xfrm>
              <a:prstGeom prst="rect">
                <a:avLst/>
              </a:prstGeom>
              <a:solidFill>
                <a:schemeClr val="accent1">
                  <a:alpha val="50000"/>
                </a:schemeClr>
              </a:solidFill>
              <a:ln w="9525">
                <a:noFill/>
                <a:miter lim="800000"/>
                <a:headEnd/>
                <a:tailEnd/>
              </a:ln>
              <a:effectLst/>
            </p:spPr>
            <p:txBody>
              <a:bodyPr wrap="none" lIns="92075" tIns="46038" rIns="92075" bIns="46038" anchor="ctr"/>
              <a:lstStyle/>
              <a:p>
                <a:pPr algn="l" rtl="0" eaLnBrk="0" hangingPunct="0">
                  <a:spcBef>
                    <a:spcPct val="50000"/>
                  </a:spcBef>
                  <a:defRPr/>
                </a:pPr>
                <a:endParaRPr lang="en-US"/>
              </a:p>
            </p:txBody>
          </p:sp>
          <p:sp>
            <p:nvSpPr>
              <p:cNvPr id="198671" name="Rectangle 15"/>
              <p:cNvSpPr>
                <a:spLocks noChangeArrowheads="1"/>
              </p:cNvSpPr>
              <p:nvPr/>
            </p:nvSpPr>
            <p:spPr bwMode="auto">
              <a:xfrm>
                <a:off x="0" y="3216"/>
                <a:ext cx="327" cy="96"/>
              </a:xfrm>
              <a:prstGeom prst="rect">
                <a:avLst/>
              </a:prstGeom>
              <a:solidFill>
                <a:schemeClr val="accent1">
                  <a:alpha val="50000"/>
                </a:schemeClr>
              </a:solidFill>
              <a:ln w="9525">
                <a:noFill/>
                <a:miter lim="800000"/>
                <a:headEnd/>
                <a:tailEnd/>
              </a:ln>
              <a:effectLst/>
            </p:spPr>
            <p:txBody>
              <a:bodyPr wrap="none" lIns="92075" tIns="46038" rIns="92075" bIns="46038" anchor="ctr"/>
              <a:lstStyle/>
              <a:p>
                <a:pPr algn="l" rtl="0" eaLnBrk="0" hangingPunct="0">
                  <a:spcBef>
                    <a:spcPct val="50000"/>
                  </a:spcBef>
                  <a:defRPr/>
                </a:pPr>
                <a:endParaRPr lang="en-US"/>
              </a:p>
            </p:txBody>
          </p:sp>
          <p:sp>
            <p:nvSpPr>
              <p:cNvPr id="198672" name="Rectangle 16"/>
              <p:cNvSpPr>
                <a:spLocks noChangeArrowheads="1"/>
              </p:cNvSpPr>
              <p:nvPr/>
            </p:nvSpPr>
            <p:spPr bwMode="auto">
              <a:xfrm>
                <a:off x="0" y="3408"/>
                <a:ext cx="327" cy="96"/>
              </a:xfrm>
              <a:prstGeom prst="rect">
                <a:avLst/>
              </a:prstGeom>
              <a:solidFill>
                <a:schemeClr val="accent1">
                  <a:alpha val="50000"/>
                </a:schemeClr>
              </a:solidFill>
              <a:ln w="9525">
                <a:noFill/>
                <a:miter lim="800000"/>
                <a:headEnd/>
                <a:tailEnd/>
              </a:ln>
              <a:effectLst/>
            </p:spPr>
            <p:txBody>
              <a:bodyPr wrap="none" lIns="92075" tIns="46038" rIns="92075" bIns="46038" anchor="ctr"/>
              <a:lstStyle/>
              <a:p>
                <a:pPr algn="l" rtl="0" eaLnBrk="0" hangingPunct="0">
                  <a:spcBef>
                    <a:spcPct val="50000"/>
                  </a:spcBef>
                  <a:defRPr/>
                </a:pPr>
                <a:endParaRPr lang="en-US"/>
              </a:p>
            </p:txBody>
          </p:sp>
          <p:sp>
            <p:nvSpPr>
              <p:cNvPr id="198673" name="Arc 17"/>
              <p:cNvSpPr>
                <a:spLocks/>
              </p:cNvSpPr>
              <p:nvPr/>
            </p:nvSpPr>
            <p:spPr bwMode="auto">
              <a:xfrm>
                <a:off x="474" y="2260"/>
                <a:ext cx="125" cy="1154"/>
              </a:xfrm>
              <a:custGeom>
                <a:avLst/>
                <a:gdLst>
                  <a:gd name="G0" fmla="+- 754 0 0"/>
                  <a:gd name="G1" fmla="+- 21600 0 0"/>
                  <a:gd name="G2" fmla="+- 21600 0 0"/>
                  <a:gd name="T0" fmla="*/ 0 w 22354"/>
                  <a:gd name="T1" fmla="*/ 13 h 43200"/>
                  <a:gd name="T2" fmla="*/ 754 w 22354"/>
                  <a:gd name="T3" fmla="*/ 43200 h 43200"/>
                  <a:gd name="T4" fmla="*/ 754 w 22354"/>
                  <a:gd name="T5" fmla="*/ 21600 h 43200"/>
                </a:gdLst>
                <a:ahLst/>
                <a:cxnLst>
                  <a:cxn ang="0">
                    <a:pos x="T0" y="T1"/>
                  </a:cxn>
                  <a:cxn ang="0">
                    <a:pos x="T2" y="T3"/>
                  </a:cxn>
                  <a:cxn ang="0">
                    <a:pos x="T4" y="T5"/>
                  </a:cxn>
                </a:cxnLst>
                <a:rect l="0" t="0" r="r" b="b"/>
                <a:pathLst>
                  <a:path w="22354" h="43200" fill="none" extrusionOk="0">
                    <a:moveTo>
                      <a:pt x="0" y="13"/>
                    </a:moveTo>
                    <a:cubicBezTo>
                      <a:pt x="251" y="4"/>
                      <a:pt x="502" y="-1"/>
                      <a:pt x="754" y="0"/>
                    </a:cubicBezTo>
                    <a:cubicBezTo>
                      <a:pt x="12683" y="0"/>
                      <a:pt x="22354" y="9670"/>
                      <a:pt x="22354" y="21600"/>
                    </a:cubicBezTo>
                    <a:cubicBezTo>
                      <a:pt x="22354" y="33529"/>
                      <a:pt x="12683" y="43199"/>
                      <a:pt x="754" y="43200"/>
                    </a:cubicBezTo>
                  </a:path>
                  <a:path w="22354" h="43200" stroke="0" extrusionOk="0">
                    <a:moveTo>
                      <a:pt x="0" y="13"/>
                    </a:moveTo>
                    <a:cubicBezTo>
                      <a:pt x="251" y="4"/>
                      <a:pt x="502" y="-1"/>
                      <a:pt x="754" y="0"/>
                    </a:cubicBezTo>
                    <a:cubicBezTo>
                      <a:pt x="12683" y="0"/>
                      <a:pt x="22354" y="9670"/>
                      <a:pt x="22354" y="21600"/>
                    </a:cubicBezTo>
                    <a:cubicBezTo>
                      <a:pt x="22354" y="33529"/>
                      <a:pt x="12683" y="43199"/>
                      <a:pt x="754" y="43200"/>
                    </a:cubicBezTo>
                    <a:lnTo>
                      <a:pt x="754" y="21600"/>
                    </a:lnTo>
                    <a:close/>
                  </a:path>
                </a:pathLst>
              </a:custGeom>
              <a:solidFill>
                <a:schemeClr val="folHlink">
                  <a:alpha val="50000"/>
                </a:schemeClr>
              </a:solidFill>
              <a:ln w="9525">
                <a:noFill/>
                <a:round/>
                <a:headEnd type="none" w="sm" len="sm"/>
                <a:tailEnd type="none" w="sm" len="sm"/>
              </a:ln>
              <a:effectLst/>
            </p:spPr>
            <p:txBody>
              <a:bodyPr/>
              <a:lstStyle/>
              <a:p>
                <a:pPr>
                  <a:defRPr/>
                </a:pPr>
                <a:endParaRPr lang="en-US"/>
              </a:p>
            </p:txBody>
          </p:sp>
        </p:grpSp>
        <p:sp>
          <p:nvSpPr>
            <p:cNvPr id="198674" name="Oval 18"/>
            <p:cNvSpPr>
              <a:spLocks noChangeArrowheads="1"/>
            </p:cNvSpPr>
            <p:nvPr/>
          </p:nvSpPr>
          <p:spPr bwMode="auto">
            <a:xfrm>
              <a:off x="0" y="672"/>
              <a:ext cx="672" cy="624"/>
            </a:xfrm>
            <a:prstGeom prst="ellipse">
              <a:avLst/>
            </a:prstGeom>
            <a:solidFill>
              <a:schemeClr val="accent1">
                <a:alpha val="50000"/>
              </a:schemeClr>
            </a:solidFill>
            <a:ln w="9525">
              <a:noFill/>
              <a:round/>
              <a:headEnd/>
              <a:tailEnd/>
            </a:ln>
            <a:effectLst/>
          </p:spPr>
          <p:txBody>
            <a:bodyPr wrap="none" lIns="92075" tIns="46038" rIns="92075" bIns="46038" anchor="ctr"/>
            <a:lstStyle/>
            <a:p>
              <a:pPr algn="l" rtl="0" eaLnBrk="0" hangingPunct="0">
                <a:spcBef>
                  <a:spcPct val="50000"/>
                </a:spcBef>
                <a:defRPr/>
              </a:pPr>
              <a:endParaRPr lang="en-US"/>
            </a:p>
          </p:txBody>
        </p:sp>
        <p:sp>
          <p:nvSpPr>
            <p:cNvPr id="198675" name="Rectangle 19"/>
            <p:cNvSpPr>
              <a:spLocks noChangeArrowheads="1"/>
            </p:cNvSpPr>
            <p:nvPr/>
          </p:nvSpPr>
          <p:spPr bwMode="auto">
            <a:xfrm>
              <a:off x="480" y="0"/>
              <a:ext cx="192" cy="4319"/>
            </a:xfrm>
            <a:prstGeom prst="rect">
              <a:avLst/>
            </a:prstGeom>
            <a:gradFill rotWithShape="0">
              <a:gsLst>
                <a:gs pos="0">
                  <a:schemeClr val="bg2"/>
                </a:gs>
                <a:gs pos="100000">
                  <a:schemeClr val="bg1"/>
                </a:gs>
              </a:gsLst>
              <a:lin ang="0" scaled="1"/>
            </a:gradFill>
            <a:ln w="9525">
              <a:noFill/>
              <a:miter lim="800000"/>
              <a:headEnd/>
              <a:tailEnd/>
            </a:ln>
            <a:effectLst/>
          </p:spPr>
          <p:txBody>
            <a:bodyPr/>
            <a:lstStyle/>
            <a:p>
              <a:pPr>
                <a:defRPr/>
              </a:pPr>
              <a:endParaRPr lang="en-US"/>
            </a:p>
          </p:txBody>
        </p:sp>
      </p:grpSp>
      <p:sp>
        <p:nvSpPr>
          <p:cNvPr id="198676" name="Rectangle 20"/>
          <p:cNvSpPr>
            <a:spLocks noChangeArrowheads="1"/>
          </p:cNvSpPr>
          <p:nvPr/>
        </p:nvSpPr>
        <p:spPr bwMode="auto">
          <a:xfrm>
            <a:off x="762000" y="1474788"/>
            <a:ext cx="8380413" cy="125412"/>
          </a:xfrm>
          <a:prstGeom prst="rect">
            <a:avLst/>
          </a:prstGeom>
          <a:solidFill>
            <a:schemeClr val="accent2">
              <a:alpha val="50000"/>
            </a:schemeClr>
          </a:solidFill>
          <a:ln w="9525">
            <a:noFill/>
            <a:miter lim="800000"/>
            <a:headEnd/>
            <a:tailEnd/>
          </a:ln>
          <a:effectLst/>
        </p:spPr>
        <p:txBody>
          <a:bodyPr/>
          <a:lstStyle/>
          <a:p>
            <a:pPr algn="l" rtl="0">
              <a:defRPr/>
            </a:pPr>
            <a:endParaRPr lang="en-US"/>
          </a:p>
        </p:txBody>
      </p:sp>
    </p:spTree>
  </p:cSld>
  <p:clrMap bg1="dk2" tx1="lt1" bg2="dk1" tx2="lt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 id="2147484008" r:id="rId12"/>
  </p:sldLayoutIdLs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iterate type="lt">
                                    <p:tmPct val="10000"/>
                                  </p:iterate>
                                  <p:childTnLst>
                                    <p:set>
                                      <p:cBhvr>
                                        <p:cTn id="6" dur="1" fill="hold">
                                          <p:stCondLst>
                                            <p:cond delay="0"/>
                                          </p:stCondLst>
                                        </p:cTn>
                                        <p:tgtEl>
                                          <p:spTgt spid="198660">
                                            <p:txEl>
                                              <p:pRg st="0" end="0"/>
                                            </p:txEl>
                                          </p:spTgt>
                                        </p:tgtEl>
                                        <p:attrNameLst>
                                          <p:attrName>style.visibility</p:attrName>
                                        </p:attrNameLst>
                                      </p:cBhvr>
                                      <p:to>
                                        <p:strVal val="visible"/>
                                      </p:to>
                                    </p:set>
                                    <p:animEffect transition="in" filter="fade">
                                      <p:cBhvr>
                                        <p:cTn id="7" dur="1000"/>
                                        <p:tgtEl>
                                          <p:spTgt spid="198660">
                                            <p:txEl>
                                              <p:pRg st="0" end="0"/>
                                            </p:txEl>
                                          </p:spTgt>
                                        </p:tgtEl>
                                      </p:cBhvr>
                                    </p:animEffect>
                                    <p:anim calcmode="lin" valueType="num">
                                      <p:cBhvr>
                                        <p:cTn id="8" dur="1000" fill="hold"/>
                                        <p:tgtEl>
                                          <p:spTgt spid="19866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98660">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iterate type="lt">
                                    <p:tmPct val="10000"/>
                                  </p:iterate>
                                  <p:childTnLst>
                                    <p:set>
                                      <p:cBhvr>
                                        <p:cTn id="11" dur="1" fill="hold">
                                          <p:stCondLst>
                                            <p:cond delay="0"/>
                                          </p:stCondLst>
                                        </p:cTn>
                                        <p:tgtEl>
                                          <p:spTgt spid="198660">
                                            <p:txEl>
                                              <p:pRg st="1" end="1"/>
                                            </p:txEl>
                                          </p:spTgt>
                                        </p:tgtEl>
                                        <p:attrNameLst>
                                          <p:attrName>style.visibility</p:attrName>
                                        </p:attrNameLst>
                                      </p:cBhvr>
                                      <p:to>
                                        <p:strVal val="visible"/>
                                      </p:to>
                                    </p:set>
                                    <p:animEffect transition="in" filter="fade">
                                      <p:cBhvr>
                                        <p:cTn id="12" dur="1000"/>
                                        <p:tgtEl>
                                          <p:spTgt spid="198660">
                                            <p:txEl>
                                              <p:pRg st="1" end="1"/>
                                            </p:txEl>
                                          </p:spTgt>
                                        </p:tgtEl>
                                      </p:cBhvr>
                                    </p:animEffect>
                                    <p:anim calcmode="lin" valueType="num">
                                      <p:cBhvr>
                                        <p:cTn id="13" dur="1000" fill="hold"/>
                                        <p:tgtEl>
                                          <p:spTgt spid="198660">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98660">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iterate type="lt">
                                    <p:tmPct val="10000"/>
                                  </p:iterate>
                                  <p:childTnLst>
                                    <p:set>
                                      <p:cBhvr>
                                        <p:cTn id="16" dur="1" fill="hold">
                                          <p:stCondLst>
                                            <p:cond delay="0"/>
                                          </p:stCondLst>
                                        </p:cTn>
                                        <p:tgtEl>
                                          <p:spTgt spid="198660">
                                            <p:txEl>
                                              <p:pRg st="2" end="2"/>
                                            </p:txEl>
                                          </p:spTgt>
                                        </p:tgtEl>
                                        <p:attrNameLst>
                                          <p:attrName>style.visibility</p:attrName>
                                        </p:attrNameLst>
                                      </p:cBhvr>
                                      <p:to>
                                        <p:strVal val="visible"/>
                                      </p:to>
                                    </p:set>
                                    <p:animEffect transition="in" filter="fade">
                                      <p:cBhvr>
                                        <p:cTn id="17" dur="1000"/>
                                        <p:tgtEl>
                                          <p:spTgt spid="198660">
                                            <p:txEl>
                                              <p:pRg st="2" end="2"/>
                                            </p:txEl>
                                          </p:spTgt>
                                        </p:tgtEl>
                                      </p:cBhvr>
                                    </p:animEffect>
                                    <p:anim calcmode="lin" valueType="num">
                                      <p:cBhvr>
                                        <p:cTn id="18" dur="1000" fill="hold"/>
                                        <p:tgtEl>
                                          <p:spTgt spid="198660">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98660">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iterate type="lt">
                                    <p:tmPct val="10000"/>
                                  </p:iterate>
                                  <p:childTnLst>
                                    <p:set>
                                      <p:cBhvr>
                                        <p:cTn id="21" dur="1" fill="hold">
                                          <p:stCondLst>
                                            <p:cond delay="0"/>
                                          </p:stCondLst>
                                        </p:cTn>
                                        <p:tgtEl>
                                          <p:spTgt spid="198660">
                                            <p:txEl>
                                              <p:pRg st="3" end="3"/>
                                            </p:txEl>
                                          </p:spTgt>
                                        </p:tgtEl>
                                        <p:attrNameLst>
                                          <p:attrName>style.visibility</p:attrName>
                                        </p:attrNameLst>
                                      </p:cBhvr>
                                      <p:to>
                                        <p:strVal val="visible"/>
                                      </p:to>
                                    </p:set>
                                    <p:animEffect transition="in" filter="fade">
                                      <p:cBhvr>
                                        <p:cTn id="22" dur="1000"/>
                                        <p:tgtEl>
                                          <p:spTgt spid="198660">
                                            <p:txEl>
                                              <p:pRg st="3" end="3"/>
                                            </p:txEl>
                                          </p:spTgt>
                                        </p:tgtEl>
                                      </p:cBhvr>
                                    </p:animEffect>
                                    <p:anim calcmode="lin" valueType="num">
                                      <p:cBhvr>
                                        <p:cTn id="23" dur="1000" fill="hold"/>
                                        <p:tgtEl>
                                          <p:spTgt spid="198660">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198660">
                                            <p:txEl>
                                              <p:pRg st="3" end="3"/>
                                            </p:txEl>
                                          </p:spTgt>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iterate type="lt">
                                    <p:tmPct val="10000"/>
                                  </p:iterate>
                                  <p:childTnLst>
                                    <p:set>
                                      <p:cBhvr>
                                        <p:cTn id="26" dur="1" fill="hold">
                                          <p:stCondLst>
                                            <p:cond delay="0"/>
                                          </p:stCondLst>
                                        </p:cTn>
                                        <p:tgtEl>
                                          <p:spTgt spid="198660">
                                            <p:txEl>
                                              <p:pRg st="4" end="4"/>
                                            </p:txEl>
                                          </p:spTgt>
                                        </p:tgtEl>
                                        <p:attrNameLst>
                                          <p:attrName>style.visibility</p:attrName>
                                        </p:attrNameLst>
                                      </p:cBhvr>
                                      <p:to>
                                        <p:strVal val="visible"/>
                                      </p:to>
                                    </p:set>
                                    <p:animEffect transition="in" filter="fade">
                                      <p:cBhvr>
                                        <p:cTn id="27" dur="1000"/>
                                        <p:tgtEl>
                                          <p:spTgt spid="198660">
                                            <p:txEl>
                                              <p:pRg st="4" end="4"/>
                                            </p:txEl>
                                          </p:spTgt>
                                        </p:tgtEl>
                                      </p:cBhvr>
                                    </p:animEffect>
                                    <p:anim calcmode="lin" valueType="num">
                                      <p:cBhvr>
                                        <p:cTn id="28" dur="1000" fill="hold"/>
                                        <p:tgtEl>
                                          <p:spTgt spid="198660">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19866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60" grpId="0" build="p">
        <p:tmplLst>
          <p:tmpl lvl="1">
            <p:tnLst>
              <p:par>
                <p:cTn presetID="47" presetClass="entr" presetSubtype="0" fill="hold" nodeType="clickEffect">
                  <p:stCondLst>
                    <p:cond delay="0"/>
                  </p:stCondLst>
                  <p:iterate type="lt">
                    <p:tmPct val="10000"/>
                  </p:iterate>
                  <p:childTnLst>
                    <p:set>
                      <p:cBhvr>
                        <p:cTn dur="1" fill="hold">
                          <p:stCondLst>
                            <p:cond delay="0"/>
                          </p:stCondLst>
                        </p:cTn>
                        <p:tgtEl>
                          <p:spTgt spid="198660"/>
                        </p:tgtEl>
                        <p:attrNameLst>
                          <p:attrName>style.visibility</p:attrName>
                        </p:attrNameLst>
                      </p:cBhvr>
                      <p:to>
                        <p:strVal val="visible"/>
                      </p:to>
                    </p:set>
                    <p:animEffect transition="in" filter="fade">
                      <p:cBhvr>
                        <p:cTn dur="1000"/>
                        <p:tgtEl>
                          <p:spTgt spid="198660"/>
                        </p:tgtEl>
                      </p:cBhvr>
                    </p:animEffect>
                    <p:anim calcmode="lin" valueType="num">
                      <p:cBhvr>
                        <p:cTn dur="1000" fill="hold"/>
                        <p:tgtEl>
                          <p:spTgt spid="198660"/>
                        </p:tgtEl>
                        <p:attrNameLst>
                          <p:attrName>ppt_x</p:attrName>
                        </p:attrNameLst>
                      </p:cBhvr>
                      <p:tavLst>
                        <p:tav tm="0">
                          <p:val>
                            <p:strVal val="#ppt_x"/>
                          </p:val>
                        </p:tav>
                        <p:tav tm="100000">
                          <p:val>
                            <p:strVal val="#ppt_x"/>
                          </p:val>
                        </p:tav>
                      </p:tavLst>
                    </p:anim>
                    <p:anim calcmode="lin" valueType="num">
                      <p:cBhvr>
                        <p:cTn dur="1000" fill="hold"/>
                        <p:tgtEl>
                          <p:spTgt spid="198660"/>
                        </p:tgtEl>
                        <p:attrNameLst>
                          <p:attrName>ppt_y</p:attrName>
                        </p:attrNameLst>
                      </p:cBhvr>
                      <p:tavLst>
                        <p:tav tm="0">
                          <p:val>
                            <p:strVal val="#ppt_y-.1"/>
                          </p:val>
                        </p:tav>
                        <p:tav tm="100000">
                          <p:val>
                            <p:strVal val="#ppt_y"/>
                          </p:val>
                        </p:tav>
                      </p:tavLst>
                    </p:anim>
                  </p:childTnLst>
                </p:cTn>
              </p:par>
            </p:tnLst>
          </p:tmpl>
          <p:tmpl lvl="2">
            <p:tnLst>
              <p:par>
                <p:cTn presetID="47" presetClass="entr" presetSubtype="0" fill="hold" nodeType="withEffect">
                  <p:stCondLst>
                    <p:cond delay="0"/>
                  </p:stCondLst>
                  <p:iterate type="lt">
                    <p:tmPct val="10000"/>
                  </p:iterate>
                  <p:childTnLst>
                    <p:set>
                      <p:cBhvr>
                        <p:cTn dur="1" fill="hold">
                          <p:stCondLst>
                            <p:cond delay="0"/>
                          </p:stCondLst>
                        </p:cTn>
                        <p:tgtEl>
                          <p:spTgt spid="198660"/>
                        </p:tgtEl>
                        <p:attrNameLst>
                          <p:attrName>style.visibility</p:attrName>
                        </p:attrNameLst>
                      </p:cBhvr>
                      <p:to>
                        <p:strVal val="visible"/>
                      </p:to>
                    </p:set>
                    <p:animEffect transition="in" filter="fade">
                      <p:cBhvr>
                        <p:cTn dur="1000"/>
                        <p:tgtEl>
                          <p:spTgt spid="198660"/>
                        </p:tgtEl>
                      </p:cBhvr>
                    </p:animEffect>
                    <p:anim calcmode="lin" valueType="num">
                      <p:cBhvr>
                        <p:cTn dur="1000" fill="hold"/>
                        <p:tgtEl>
                          <p:spTgt spid="198660"/>
                        </p:tgtEl>
                        <p:attrNameLst>
                          <p:attrName>ppt_x</p:attrName>
                        </p:attrNameLst>
                      </p:cBhvr>
                      <p:tavLst>
                        <p:tav tm="0">
                          <p:val>
                            <p:strVal val="#ppt_x"/>
                          </p:val>
                        </p:tav>
                        <p:tav tm="100000">
                          <p:val>
                            <p:strVal val="#ppt_x"/>
                          </p:val>
                        </p:tav>
                      </p:tavLst>
                    </p:anim>
                    <p:anim calcmode="lin" valueType="num">
                      <p:cBhvr>
                        <p:cTn dur="1000" fill="hold"/>
                        <p:tgtEl>
                          <p:spTgt spid="198660"/>
                        </p:tgtEl>
                        <p:attrNameLst>
                          <p:attrName>ppt_y</p:attrName>
                        </p:attrNameLst>
                      </p:cBhvr>
                      <p:tavLst>
                        <p:tav tm="0">
                          <p:val>
                            <p:strVal val="#ppt_y-.1"/>
                          </p:val>
                        </p:tav>
                        <p:tav tm="100000">
                          <p:val>
                            <p:strVal val="#ppt_y"/>
                          </p:val>
                        </p:tav>
                      </p:tavLst>
                    </p:anim>
                  </p:childTnLst>
                </p:cTn>
              </p:par>
            </p:tnLst>
          </p:tmpl>
          <p:tmpl lvl="3">
            <p:tnLst>
              <p:par>
                <p:cTn presetID="47" presetClass="entr" presetSubtype="0" fill="hold" nodeType="withEffect">
                  <p:stCondLst>
                    <p:cond delay="0"/>
                  </p:stCondLst>
                  <p:iterate type="lt">
                    <p:tmPct val="10000"/>
                  </p:iterate>
                  <p:childTnLst>
                    <p:set>
                      <p:cBhvr>
                        <p:cTn dur="1" fill="hold">
                          <p:stCondLst>
                            <p:cond delay="0"/>
                          </p:stCondLst>
                        </p:cTn>
                        <p:tgtEl>
                          <p:spTgt spid="198660"/>
                        </p:tgtEl>
                        <p:attrNameLst>
                          <p:attrName>style.visibility</p:attrName>
                        </p:attrNameLst>
                      </p:cBhvr>
                      <p:to>
                        <p:strVal val="visible"/>
                      </p:to>
                    </p:set>
                    <p:animEffect transition="in" filter="fade">
                      <p:cBhvr>
                        <p:cTn dur="1000"/>
                        <p:tgtEl>
                          <p:spTgt spid="198660"/>
                        </p:tgtEl>
                      </p:cBhvr>
                    </p:animEffect>
                    <p:anim calcmode="lin" valueType="num">
                      <p:cBhvr>
                        <p:cTn dur="1000" fill="hold"/>
                        <p:tgtEl>
                          <p:spTgt spid="198660"/>
                        </p:tgtEl>
                        <p:attrNameLst>
                          <p:attrName>ppt_x</p:attrName>
                        </p:attrNameLst>
                      </p:cBhvr>
                      <p:tavLst>
                        <p:tav tm="0">
                          <p:val>
                            <p:strVal val="#ppt_x"/>
                          </p:val>
                        </p:tav>
                        <p:tav tm="100000">
                          <p:val>
                            <p:strVal val="#ppt_x"/>
                          </p:val>
                        </p:tav>
                      </p:tavLst>
                    </p:anim>
                    <p:anim calcmode="lin" valueType="num">
                      <p:cBhvr>
                        <p:cTn dur="1000" fill="hold"/>
                        <p:tgtEl>
                          <p:spTgt spid="198660"/>
                        </p:tgtEl>
                        <p:attrNameLst>
                          <p:attrName>ppt_y</p:attrName>
                        </p:attrNameLst>
                      </p:cBhvr>
                      <p:tavLst>
                        <p:tav tm="0">
                          <p:val>
                            <p:strVal val="#ppt_y-.1"/>
                          </p:val>
                        </p:tav>
                        <p:tav tm="100000">
                          <p:val>
                            <p:strVal val="#ppt_y"/>
                          </p:val>
                        </p:tav>
                      </p:tavLst>
                    </p:anim>
                  </p:childTnLst>
                </p:cTn>
              </p:par>
            </p:tnLst>
          </p:tmpl>
          <p:tmpl lvl="4">
            <p:tnLst>
              <p:par>
                <p:cTn presetID="47" presetClass="entr" presetSubtype="0" fill="hold" nodeType="withEffect">
                  <p:stCondLst>
                    <p:cond delay="0"/>
                  </p:stCondLst>
                  <p:iterate type="lt">
                    <p:tmPct val="10000"/>
                  </p:iterate>
                  <p:childTnLst>
                    <p:set>
                      <p:cBhvr>
                        <p:cTn dur="1" fill="hold">
                          <p:stCondLst>
                            <p:cond delay="0"/>
                          </p:stCondLst>
                        </p:cTn>
                        <p:tgtEl>
                          <p:spTgt spid="198660"/>
                        </p:tgtEl>
                        <p:attrNameLst>
                          <p:attrName>style.visibility</p:attrName>
                        </p:attrNameLst>
                      </p:cBhvr>
                      <p:to>
                        <p:strVal val="visible"/>
                      </p:to>
                    </p:set>
                    <p:animEffect transition="in" filter="fade">
                      <p:cBhvr>
                        <p:cTn dur="1000"/>
                        <p:tgtEl>
                          <p:spTgt spid="198660"/>
                        </p:tgtEl>
                      </p:cBhvr>
                    </p:animEffect>
                    <p:anim calcmode="lin" valueType="num">
                      <p:cBhvr>
                        <p:cTn dur="1000" fill="hold"/>
                        <p:tgtEl>
                          <p:spTgt spid="198660"/>
                        </p:tgtEl>
                        <p:attrNameLst>
                          <p:attrName>ppt_x</p:attrName>
                        </p:attrNameLst>
                      </p:cBhvr>
                      <p:tavLst>
                        <p:tav tm="0">
                          <p:val>
                            <p:strVal val="#ppt_x"/>
                          </p:val>
                        </p:tav>
                        <p:tav tm="100000">
                          <p:val>
                            <p:strVal val="#ppt_x"/>
                          </p:val>
                        </p:tav>
                      </p:tavLst>
                    </p:anim>
                    <p:anim calcmode="lin" valueType="num">
                      <p:cBhvr>
                        <p:cTn dur="1000" fill="hold"/>
                        <p:tgtEl>
                          <p:spTgt spid="198660"/>
                        </p:tgtEl>
                        <p:attrNameLst>
                          <p:attrName>ppt_y</p:attrName>
                        </p:attrNameLst>
                      </p:cBhvr>
                      <p:tavLst>
                        <p:tav tm="0">
                          <p:val>
                            <p:strVal val="#ppt_y-.1"/>
                          </p:val>
                        </p:tav>
                        <p:tav tm="100000">
                          <p:val>
                            <p:strVal val="#ppt_y"/>
                          </p:val>
                        </p:tav>
                      </p:tavLst>
                    </p:anim>
                  </p:childTnLst>
                </p:cTn>
              </p:par>
            </p:tnLst>
          </p:tmpl>
          <p:tmpl lvl="5">
            <p:tnLst>
              <p:par>
                <p:cTn presetID="47" presetClass="entr" presetSubtype="0" fill="hold" nodeType="withEffect">
                  <p:stCondLst>
                    <p:cond delay="0"/>
                  </p:stCondLst>
                  <p:iterate type="lt">
                    <p:tmPct val="10000"/>
                  </p:iterate>
                  <p:childTnLst>
                    <p:set>
                      <p:cBhvr>
                        <p:cTn dur="1" fill="hold">
                          <p:stCondLst>
                            <p:cond delay="0"/>
                          </p:stCondLst>
                        </p:cTn>
                        <p:tgtEl>
                          <p:spTgt spid="198660"/>
                        </p:tgtEl>
                        <p:attrNameLst>
                          <p:attrName>style.visibility</p:attrName>
                        </p:attrNameLst>
                      </p:cBhvr>
                      <p:to>
                        <p:strVal val="visible"/>
                      </p:to>
                    </p:set>
                    <p:animEffect transition="in" filter="fade">
                      <p:cBhvr>
                        <p:cTn dur="1000"/>
                        <p:tgtEl>
                          <p:spTgt spid="198660"/>
                        </p:tgtEl>
                      </p:cBhvr>
                    </p:animEffect>
                    <p:anim calcmode="lin" valueType="num">
                      <p:cBhvr>
                        <p:cTn dur="1000" fill="hold"/>
                        <p:tgtEl>
                          <p:spTgt spid="198660"/>
                        </p:tgtEl>
                        <p:attrNameLst>
                          <p:attrName>ppt_x</p:attrName>
                        </p:attrNameLst>
                      </p:cBhvr>
                      <p:tavLst>
                        <p:tav tm="0">
                          <p:val>
                            <p:strVal val="#ppt_x"/>
                          </p:val>
                        </p:tav>
                        <p:tav tm="100000">
                          <p:val>
                            <p:strVal val="#ppt_x"/>
                          </p:val>
                        </p:tav>
                      </p:tavLst>
                    </p:anim>
                    <p:anim calcmode="lin" valueType="num">
                      <p:cBhvr>
                        <p:cTn dur="1000" fill="hold"/>
                        <p:tgtEl>
                          <p:spTgt spid="198660"/>
                        </p:tgtEl>
                        <p:attrNameLst>
                          <p:attrName>ppt_y</p:attrName>
                        </p:attrNameLst>
                      </p:cBhvr>
                      <p:tavLst>
                        <p:tav tm="0">
                          <p:val>
                            <p:strVal val="#ppt_y-.1"/>
                          </p:val>
                        </p:tav>
                        <p:tav tm="100000">
                          <p:val>
                            <p:strVal val="#ppt_y"/>
                          </p:val>
                        </p:tav>
                      </p:tavLst>
                    </p:anim>
                  </p:childTnLst>
                </p:cTn>
              </p:par>
            </p:tnLst>
          </p:tmpl>
        </p:tmplLst>
      </p:bldP>
    </p:bldLst>
  </p:timing>
  <p:txStyles>
    <p:titleStyle>
      <a:lvl1pPr algn="ctr" rtl="1"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1" eaLnBrk="1" fontAlgn="base" hangingPunct="1">
        <a:spcBef>
          <a:spcPct val="0"/>
        </a:spcBef>
        <a:spcAft>
          <a:spcPct val="0"/>
        </a:spcAft>
        <a:defRPr sz="4400">
          <a:solidFill>
            <a:schemeClr val="tx2"/>
          </a:solidFill>
          <a:effectLst>
            <a:outerShdw blurRad="38100" dist="38100" dir="2700000" algn="tl">
              <a:srgbClr val="000000"/>
            </a:outerShdw>
          </a:effectLst>
          <a:latin typeface="Arial Black" pitchFamily="34" charset="0"/>
          <a:cs typeface="Arial" charset="0"/>
        </a:defRPr>
      </a:lvl2pPr>
      <a:lvl3pPr algn="ctr" rtl="1" eaLnBrk="1" fontAlgn="base" hangingPunct="1">
        <a:spcBef>
          <a:spcPct val="0"/>
        </a:spcBef>
        <a:spcAft>
          <a:spcPct val="0"/>
        </a:spcAft>
        <a:defRPr sz="4400">
          <a:solidFill>
            <a:schemeClr val="tx2"/>
          </a:solidFill>
          <a:effectLst>
            <a:outerShdw blurRad="38100" dist="38100" dir="2700000" algn="tl">
              <a:srgbClr val="000000"/>
            </a:outerShdw>
          </a:effectLst>
          <a:latin typeface="Arial Black" pitchFamily="34" charset="0"/>
          <a:cs typeface="Arial" charset="0"/>
        </a:defRPr>
      </a:lvl3pPr>
      <a:lvl4pPr algn="ctr" rtl="1" eaLnBrk="1" fontAlgn="base" hangingPunct="1">
        <a:spcBef>
          <a:spcPct val="0"/>
        </a:spcBef>
        <a:spcAft>
          <a:spcPct val="0"/>
        </a:spcAft>
        <a:defRPr sz="4400">
          <a:solidFill>
            <a:schemeClr val="tx2"/>
          </a:solidFill>
          <a:effectLst>
            <a:outerShdw blurRad="38100" dist="38100" dir="2700000" algn="tl">
              <a:srgbClr val="000000"/>
            </a:outerShdw>
          </a:effectLst>
          <a:latin typeface="Arial Black" pitchFamily="34" charset="0"/>
          <a:cs typeface="Arial" charset="0"/>
        </a:defRPr>
      </a:lvl4pPr>
      <a:lvl5pPr algn="ctr" rtl="1" eaLnBrk="1" fontAlgn="base" hangingPunct="1">
        <a:spcBef>
          <a:spcPct val="0"/>
        </a:spcBef>
        <a:spcAft>
          <a:spcPct val="0"/>
        </a:spcAft>
        <a:defRPr sz="4400">
          <a:solidFill>
            <a:schemeClr val="tx2"/>
          </a:solidFill>
          <a:effectLst>
            <a:outerShdw blurRad="38100" dist="38100" dir="2700000" algn="tl">
              <a:srgbClr val="000000"/>
            </a:outerShdw>
          </a:effectLst>
          <a:latin typeface="Arial Black" pitchFamily="34" charset="0"/>
          <a:cs typeface="Arial" charset="0"/>
        </a:defRPr>
      </a:lvl5pPr>
      <a:lvl6pPr marL="457200" algn="ctr" rtl="1" eaLnBrk="1" fontAlgn="base" hangingPunct="1">
        <a:spcBef>
          <a:spcPct val="0"/>
        </a:spcBef>
        <a:spcAft>
          <a:spcPct val="0"/>
        </a:spcAft>
        <a:defRPr sz="4400">
          <a:solidFill>
            <a:schemeClr val="tx2"/>
          </a:solidFill>
          <a:effectLst>
            <a:outerShdw blurRad="38100" dist="38100" dir="2700000" algn="tl">
              <a:srgbClr val="000000"/>
            </a:outerShdw>
          </a:effectLst>
          <a:latin typeface="Arial Black" pitchFamily="34" charset="0"/>
          <a:cs typeface="Arial" charset="0"/>
        </a:defRPr>
      </a:lvl6pPr>
      <a:lvl7pPr marL="914400" algn="ctr" rtl="1" eaLnBrk="1" fontAlgn="base" hangingPunct="1">
        <a:spcBef>
          <a:spcPct val="0"/>
        </a:spcBef>
        <a:spcAft>
          <a:spcPct val="0"/>
        </a:spcAft>
        <a:defRPr sz="4400">
          <a:solidFill>
            <a:schemeClr val="tx2"/>
          </a:solidFill>
          <a:effectLst>
            <a:outerShdw blurRad="38100" dist="38100" dir="2700000" algn="tl">
              <a:srgbClr val="000000"/>
            </a:outerShdw>
          </a:effectLst>
          <a:latin typeface="Arial Black" pitchFamily="34" charset="0"/>
          <a:cs typeface="Arial" charset="0"/>
        </a:defRPr>
      </a:lvl7pPr>
      <a:lvl8pPr marL="1371600" algn="ctr" rtl="1" eaLnBrk="1" fontAlgn="base" hangingPunct="1">
        <a:spcBef>
          <a:spcPct val="0"/>
        </a:spcBef>
        <a:spcAft>
          <a:spcPct val="0"/>
        </a:spcAft>
        <a:defRPr sz="4400">
          <a:solidFill>
            <a:schemeClr val="tx2"/>
          </a:solidFill>
          <a:effectLst>
            <a:outerShdw blurRad="38100" dist="38100" dir="2700000" algn="tl">
              <a:srgbClr val="000000"/>
            </a:outerShdw>
          </a:effectLst>
          <a:latin typeface="Arial Black" pitchFamily="34" charset="0"/>
          <a:cs typeface="Arial" charset="0"/>
        </a:defRPr>
      </a:lvl8pPr>
      <a:lvl9pPr marL="1828800" algn="ctr" rtl="1" eaLnBrk="1" fontAlgn="base" hangingPunct="1">
        <a:spcBef>
          <a:spcPct val="0"/>
        </a:spcBef>
        <a:spcAft>
          <a:spcPct val="0"/>
        </a:spcAft>
        <a:defRPr sz="4400">
          <a:solidFill>
            <a:schemeClr val="tx2"/>
          </a:solidFill>
          <a:effectLst>
            <a:outerShdw blurRad="38100" dist="38100" dir="2700000" algn="tl">
              <a:srgbClr val="000000"/>
            </a:outerShdw>
          </a:effectLst>
          <a:latin typeface="Arial Black" pitchFamily="34" charset="0"/>
          <a:cs typeface="Arial" charset="0"/>
        </a:defRPr>
      </a:lvl9pPr>
    </p:titleStyle>
    <p:bodyStyle>
      <a:lvl1pPr marL="342900" indent="-342900" algn="r" rtl="1" eaLnBrk="1" fontAlgn="base" hangingPunct="1">
        <a:spcBef>
          <a:spcPct val="20000"/>
        </a:spcBef>
        <a:spcAft>
          <a:spcPct val="0"/>
        </a:spcAft>
        <a:buClr>
          <a:schemeClr val="accent2"/>
        </a:buClr>
        <a:buChar char="•"/>
        <a:defRPr sz="3200">
          <a:solidFill>
            <a:schemeClr val="tx1"/>
          </a:solidFill>
          <a:latin typeface="+mn-lt"/>
          <a:ea typeface="+mn-ea"/>
          <a:cs typeface="+mn-cs"/>
        </a:defRPr>
      </a:lvl1pPr>
      <a:lvl2pPr marL="742950" indent="-285750" algn="r" rtl="1" eaLnBrk="1" fontAlgn="base" hangingPunct="1">
        <a:spcBef>
          <a:spcPct val="20000"/>
        </a:spcBef>
        <a:spcAft>
          <a:spcPct val="0"/>
        </a:spcAft>
        <a:buChar char="–"/>
        <a:defRPr sz="2800">
          <a:solidFill>
            <a:schemeClr val="tx1"/>
          </a:solidFill>
          <a:latin typeface="+mn-lt"/>
          <a:cs typeface="+mn-cs"/>
        </a:defRPr>
      </a:lvl2pPr>
      <a:lvl3pPr marL="1143000" indent="-228600" algn="r" rtl="1" eaLnBrk="1" fontAlgn="base" hangingPunct="1">
        <a:spcBef>
          <a:spcPct val="20000"/>
        </a:spcBef>
        <a:spcAft>
          <a:spcPct val="0"/>
        </a:spcAft>
        <a:buChar char="•"/>
        <a:defRPr sz="2400">
          <a:solidFill>
            <a:schemeClr val="tx1"/>
          </a:solidFill>
          <a:latin typeface="+mn-lt"/>
          <a:cs typeface="+mn-cs"/>
        </a:defRPr>
      </a:lvl3pPr>
      <a:lvl4pPr marL="1600200" indent="-228600" algn="r" rtl="1" eaLnBrk="1" fontAlgn="base" hangingPunct="1">
        <a:spcBef>
          <a:spcPct val="20000"/>
        </a:spcBef>
        <a:spcAft>
          <a:spcPct val="0"/>
        </a:spcAft>
        <a:buChar char="–"/>
        <a:defRPr sz="2000">
          <a:solidFill>
            <a:schemeClr val="tx1"/>
          </a:solidFill>
          <a:latin typeface="+mn-lt"/>
          <a:cs typeface="+mn-cs"/>
        </a:defRPr>
      </a:lvl4pPr>
      <a:lvl5pPr marL="2057400" indent="-228600" algn="r" rtl="1" eaLnBrk="1" fontAlgn="base" hangingPunct="1">
        <a:spcBef>
          <a:spcPct val="20000"/>
        </a:spcBef>
        <a:spcAft>
          <a:spcPct val="0"/>
        </a:spcAft>
        <a:buChar char="•"/>
        <a:defRPr sz="2000">
          <a:solidFill>
            <a:schemeClr val="tx1"/>
          </a:solidFill>
          <a:latin typeface="+mn-lt"/>
          <a:cs typeface="+mn-cs"/>
        </a:defRPr>
      </a:lvl5pPr>
      <a:lvl6pPr marL="2514600" indent="-228600" algn="r" rtl="1" eaLnBrk="1" fontAlgn="base" hangingPunct="1">
        <a:spcBef>
          <a:spcPct val="20000"/>
        </a:spcBef>
        <a:spcAft>
          <a:spcPct val="0"/>
        </a:spcAft>
        <a:buChar char="•"/>
        <a:defRPr sz="2000">
          <a:solidFill>
            <a:schemeClr val="tx1"/>
          </a:solidFill>
          <a:latin typeface="+mn-lt"/>
          <a:cs typeface="+mn-cs"/>
        </a:defRPr>
      </a:lvl6pPr>
      <a:lvl7pPr marL="2971800" indent="-228600" algn="r" rtl="1" eaLnBrk="1" fontAlgn="base" hangingPunct="1">
        <a:spcBef>
          <a:spcPct val="20000"/>
        </a:spcBef>
        <a:spcAft>
          <a:spcPct val="0"/>
        </a:spcAft>
        <a:buChar char="•"/>
        <a:defRPr sz="2000">
          <a:solidFill>
            <a:schemeClr val="tx1"/>
          </a:solidFill>
          <a:latin typeface="+mn-lt"/>
          <a:cs typeface="+mn-cs"/>
        </a:defRPr>
      </a:lvl7pPr>
      <a:lvl8pPr marL="3429000" indent="-228600" algn="r" rtl="1" eaLnBrk="1" fontAlgn="base" hangingPunct="1">
        <a:spcBef>
          <a:spcPct val="20000"/>
        </a:spcBef>
        <a:spcAft>
          <a:spcPct val="0"/>
        </a:spcAft>
        <a:buChar char="•"/>
        <a:defRPr sz="2000">
          <a:solidFill>
            <a:schemeClr val="tx1"/>
          </a:solidFill>
          <a:latin typeface="+mn-lt"/>
          <a:cs typeface="+mn-cs"/>
        </a:defRPr>
      </a:lvl8pPr>
      <a:lvl9pPr marL="3886200" indent="-228600" algn="r" rtl="1"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rtl="0" fontAlgn="auto">
              <a:spcBef>
                <a:spcPts val="0"/>
              </a:spcBef>
              <a:spcAft>
                <a:spcPts val="0"/>
              </a:spcAft>
              <a:defRPr sz="1200">
                <a:solidFill>
                  <a:schemeClr val="tx1">
                    <a:tint val="75000"/>
                  </a:schemeClr>
                </a:solidFill>
                <a:latin typeface="+mn-lt"/>
                <a:cs typeface="+mn-cs"/>
              </a:defRPr>
            </a:lvl1pPr>
          </a:lstStyle>
          <a:p>
            <a:pPr>
              <a:defRPr/>
            </a:pPr>
            <a:fld id="{78CD7A91-1DCD-4B38-8A6D-8C6249CF6CBA}" type="datetimeFigureOut">
              <a:rPr lang="en-US"/>
              <a:pPr>
                <a:defRPr/>
              </a:pPr>
              <a:t>10/5/2024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rtl="0"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rtl="0" fontAlgn="auto">
              <a:spcBef>
                <a:spcPts val="0"/>
              </a:spcBef>
              <a:spcAft>
                <a:spcPts val="0"/>
              </a:spcAft>
              <a:defRPr sz="1200">
                <a:solidFill>
                  <a:schemeClr val="tx1">
                    <a:tint val="75000"/>
                  </a:schemeClr>
                </a:solidFill>
                <a:latin typeface="+mn-lt"/>
                <a:cs typeface="+mn-cs"/>
              </a:defRPr>
            </a:lvl1pPr>
          </a:lstStyle>
          <a:p>
            <a:pPr>
              <a:defRPr/>
            </a:pPr>
            <a:fld id="{ED06D635-5343-4A04-A8C0-4A578355C21A}"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010" r:id="rId1"/>
    <p:sldLayoutId id="2147484011" r:id="rId2"/>
    <p:sldLayoutId id="2147484012" r:id="rId3"/>
    <p:sldLayoutId id="2147484013" r:id="rId4"/>
    <p:sldLayoutId id="2147484014" r:id="rId5"/>
    <p:sldLayoutId id="2147484015" r:id="rId6"/>
    <p:sldLayoutId id="2147484016" r:id="rId7"/>
    <p:sldLayoutId id="2147484017" r:id="rId8"/>
    <p:sldLayoutId id="2147484018" r:id="rId9"/>
    <p:sldLayoutId id="2147484019" r:id="rId10"/>
    <p:sldLayoutId id="2147484020" r:id="rId11"/>
    <p:sldLayoutId id="2147484138" r:id="rId1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cs typeface="Times New Roman" charset="0"/>
        </a:defRPr>
      </a:lvl2pPr>
      <a:lvl3pPr algn="ctr" rtl="0" eaLnBrk="1" fontAlgn="base" hangingPunct="1">
        <a:spcBef>
          <a:spcPct val="0"/>
        </a:spcBef>
        <a:spcAft>
          <a:spcPct val="0"/>
        </a:spcAft>
        <a:defRPr sz="4400">
          <a:solidFill>
            <a:schemeClr val="tx1"/>
          </a:solidFill>
          <a:latin typeface="Calibri" pitchFamily="34" charset="0"/>
          <a:cs typeface="Times New Roman" charset="0"/>
        </a:defRPr>
      </a:lvl3pPr>
      <a:lvl4pPr algn="ctr" rtl="0" eaLnBrk="1" fontAlgn="base" hangingPunct="1">
        <a:spcBef>
          <a:spcPct val="0"/>
        </a:spcBef>
        <a:spcAft>
          <a:spcPct val="0"/>
        </a:spcAft>
        <a:defRPr sz="4400">
          <a:solidFill>
            <a:schemeClr val="tx1"/>
          </a:solidFill>
          <a:latin typeface="Calibri" pitchFamily="34" charset="0"/>
          <a:cs typeface="Times New Roman" charset="0"/>
        </a:defRPr>
      </a:lvl4pPr>
      <a:lvl5pPr algn="ctr" rtl="0" eaLnBrk="1" fontAlgn="base" hangingPunct="1">
        <a:spcBef>
          <a:spcPct val="0"/>
        </a:spcBef>
        <a:spcAft>
          <a:spcPct val="0"/>
        </a:spcAft>
        <a:defRPr sz="4400">
          <a:solidFill>
            <a:schemeClr val="tx1"/>
          </a:solidFill>
          <a:latin typeface="Calibri" pitchFamily="34" charset="0"/>
          <a:cs typeface="Times New Roman"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9.xml"/></Relationships>
</file>

<file path=ppt/slides/_rels/slide6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9.xml"/></Relationships>
</file>

<file path=ppt/slides/_rels/slide6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9.xml"/></Relationships>
</file>

<file path=ppt/slides/_rels/slide7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1621" y="609600"/>
            <a:ext cx="4800600" cy="1015663"/>
          </a:xfrm>
          <a:prstGeom prst="rect">
            <a:avLst/>
          </a:prstGeom>
          <a:noFill/>
        </p:spPr>
        <p:txBody>
          <a:bodyPr wrap="square" rtlCol="0">
            <a:spAutoFit/>
          </a:bodyPr>
          <a:lstStyle/>
          <a:p>
            <a:pPr algn="ctr"/>
            <a:r>
              <a:rPr lang="fa-IR" sz="6000" dirty="0" smtClean="0">
                <a:latin typeface="Andalus" pitchFamily="18" charset="-78"/>
                <a:cs typeface="2  Nazanin" pitchFamily="2" charset="-78"/>
              </a:rPr>
              <a:t>به نام خدا</a:t>
            </a:r>
            <a:endParaRPr lang="en-GB" sz="6000" dirty="0">
              <a:latin typeface="Andalus" pitchFamily="18" charset="-78"/>
              <a:cs typeface="2  Nazanin" pitchFamily="2" charset="-78"/>
            </a:endParaRPr>
          </a:p>
        </p:txBody>
      </p:sp>
      <p:sp>
        <p:nvSpPr>
          <p:cNvPr id="3" name="Rounded Rectangle 2"/>
          <p:cNvSpPr/>
          <p:nvPr/>
        </p:nvSpPr>
        <p:spPr bwMode="auto">
          <a:xfrm>
            <a:off x="533400" y="2362200"/>
            <a:ext cx="8229600" cy="2209800"/>
          </a:xfrm>
          <a:prstGeom prst="roundRect">
            <a:avLst/>
          </a:prstGeom>
          <a:ln>
            <a:headEnd type="none" w="sm" len="sm"/>
            <a:tailEnd type="none" w="sm" len="sm"/>
          </a:ln>
        </p:spPr>
        <p:style>
          <a:lnRef idx="2">
            <a:schemeClr val="accent6">
              <a:shade val="50000"/>
            </a:schemeClr>
          </a:lnRef>
          <a:fillRef idx="1">
            <a:schemeClr val="accent6"/>
          </a:fillRef>
          <a:effectRef idx="0">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r>
              <a:rPr kumimoji="1" lang="fa-IR" sz="6000" b="1" dirty="0" smtClean="0">
                <a:solidFill>
                  <a:srgbClr val="FF0000"/>
                </a:solidFill>
                <a:effectLst>
                  <a:outerShdw blurRad="38100" dist="38100" dir="2700000" algn="tl">
                    <a:srgbClr val="000000">
                      <a:alpha val="43137"/>
                    </a:srgbClr>
                  </a:outerShdw>
                </a:effectLst>
                <a:latin typeface="Andalus" pitchFamily="18" charset="-78"/>
                <a:cs typeface="2  Titr" pitchFamily="2" charset="-78"/>
              </a:rPr>
              <a:t>ترومای سر</a:t>
            </a:r>
            <a:endParaRPr kumimoji="1" lang="en-GB" sz="6000" b="1" i="0" u="none" strike="noStrike" cap="none" normalizeH="0" baseline="0" dirty="0" smtClean="0">
              <a:ln>
                <a:noFill/>
              </a:ln>
              <a:solidFill>
                <a:srgbClr val="FF0000"/>
              </a:solidFill>
              <a:effectLst>
                <a:outerShdw blurRad="38100" dist="38100" dir="2700000" algn="tl">
                  <a:srgbClr val="000000">
                    <a:alpha val="43137"/>
                  </a:srgbClr>
                </a:outerShdw>
              </a:effectLst>
              <a:latin typeface="Andalus" pitchFamily="18" charset="-78"/>
              <a:cs typeface="2  Titr"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381000"/>
            <a:ext cx="7848600" cy="5940088"/>
          </a:xfrm>
          <a:prstGeom prst="rect">
            <a:avLst/>
          </a:prstGeom>
        </p:spPr>
        <p:txBody>
          <a:bodyPr wrap="square">
            <a:spAutoFit/>
          </a:bodyPr>
          <a:lstStyle/>
          <a:p>
            <a:pPr marL="1041400" indent="-1041400">
              <a:tabLst>
                <a:tab pos="1041400" algn="l"/>
              </a:tabLst>
            </a:pPr>
            <a:r>
              <a:rPr lang="en-US" sz="2000" b="1" i="1" u="sng" dirty="0">
                <a:solidFill>
                  <a:srgbClr val="99FF33"/>
                </a:solidFill>
              </a:rPr>
              <a:t>Glasgow coma scale</a:t>
            </a:r>
          </a:p>
          <a:p>
            <a:pPr marL="1041400" indent="-1041400">
              <a:tabLst>
                <a:tab pos="1041400" algn="l"/>
              </a:tabLst>
            </a:pPr>
            <a:r>
              <a:rPr lang="en-US" sz="2000" b="1" u="sng" dirty="0">
                <a:solidFill>
                  <a:srgbClr val="FFFF00"/>
                </a:solidFill>
                <a:effectLst>
                  <a:outerShdw blurRad="38100" dist="38100" dir="2700000" algn="tl">
                    <a:srgbClr val="000000"/>
                  </a:outerShdw>
                </a:effectLst>
              </a:rPr>
              <a:t>EYE OPNING</a:t>
            </a:r>
          </a:p>
          <a:p>
            <a:pPr marL="1041400" indent="-1041400">
              <a:tabLst>
                <a:tab pos="1041400" algn="l"/>
              </a:tabLst>
            </a:pPr>
            <a:r>
              <a:rPr lang="ar-SA" sz="2000" b="1" dirty="0">
                <a:solidFill>
                  <a:srgbClr val="FFFF00"/>
                </a:solidFill>
              </a:rPr>
              <a:t>                      </a:t>
            </a:r>
            <a:r>
              <a:rPr lang="en-US" sz="2000" b="1" dirty="0">
                <a:solidFill>
                  <a:srgbClr val="FFFF00"/>
                </a:solidFill>
              </a:rPr>
              <a:t>4=Spontaneously</a:t>
            </a:r>
          </a:p>
          <a:p>
            <a:pPr marL="1041400" indent="-1041400">
              <a:tabLst>
                <a:tab pos="1041400" algn="l"/>
              </a:tabLst>
            </a:pPr>
            <a:r>
              <a:rPr lang="en-US" sz="2000" b="1" dirty="0">
                <a:solidFill>
                  <a:srgbClr val="FFFF00"/>
                </a:solidFill>
              </a:rPr>
              <a:t>                      3=To voice</a:t>
            </a:r>
          </a:p>
          <a:p>
            <a:pPr marL="1041400" indent="-1041400">
              <a:tabLst>
                <a:tab pos="1041400" algn="l"/>
              </a:tabLst>
            </a:pPr>
            <a:r>
              <a:rPr lang="en-US" sz="2000" b="1" dirty="0">
                <a:solidFill>
                  <a:srgbClr val="FFFF00"/>
                </a:solidFill>
              </a:rPr>
              <a:t>                      2=To pain</a:t>
            </a:r>
          </a:p>
          <a:p>
            <a:pPr marL="1041400" indent="-1041400">
              <a:tabLst>
                <a:tab pos="1041400" algn="l"/>
              </a:tabLst>
            </a:pPr>
            <a:r>
              <a:rPr lang="en-US" sz="2000" b="1" dirty="0">
                <a:solidFill>
                  <a:srgbClr val="FFFF00"/>
                </a:solidFill>
              </a:rPr>
              <a:t>                      1=None</a:t>
            </a:r>
          </a:p>
          <a:p>
            <a:pPr marL="1041400" indent="-1041400">
              <a:tabLst>
                <a:tab pos="1041400" algn="l"/>
              </a:tabLst>
            </a:pPr>
            <a:r>
              <a:rPr lang="en-US" sz="2000" b="1" u="sng" dirty="0">
                <a:solidFill>
                  <a:srgbClr val="FFFF00"/>
                </a:solidFill>
                <a:effectLst>
                  <a:outerShdw blurRad="38100" dist="38100" dir="2700000" algn="tl">
                    <a:srgbClr val="000000"/>
                  </a:outerShdw>
                </a:effectLst>
              </a:rPr>
              <a:t>VERBAL RESPOSE</a:t>
            </a:r>
          </a:p>
          <a:p>
            <a:pPr marL="1041400" indent="-1041400">
              <a:tabLst>
                <a:tab pos="1041400" algn="l"/>
              </a:tabLst>
            </a:pPr>
            <a:r>
              <a:rPr lang="en-US" sz="2000" b="1" dirty="0">
                <a:solidFill>
                  <a:srgbClr val="FFFF00"/>
                </a:solidFill>
              </a:rPr>
              <a:t>                     5=Oriented</a:t>
            </a:r>
          </a:p>
          <a:p>
            <a:pPr marL="1041400" indent="-1041400">
              <a:tabLst>
                <a:tab pos="1041400" algn="l"/>
              </a:tabLst>
            </a:pPr>
            <a:r>
              <a:rPr lang="en-US" sz="2000" b="1" dirty="0">
                <a:solidFill>
                  <a:srgbClr val="FFFF00"/>
                </a:solidFill>
              </a:rPr>
              <a:t>                     4=Confused</a:t>
            </a:r>
          </a:p>
          <a:p>
            <a:pPr marL="1041400" indent="-1041400">
              <a:tabLst>
                <a:tab pos="1041400" algn="l"/>
              </a:tabLst>
            </a:pPr>
            <a:r>
              <a:rPr lang="en-US" sz="2000" b="1" dirty="0">
                <a:solidFill>
                  <a:srgbClr val="FFFF00"/>
                </a:solidFill>
              </a:rPr>
              <a:t>                     3=Inappropriate words</a:t>
            </a:r>
          </a:p>
          <a:p>
            <a:pPr marL="1041400" indent="-1041400">
              <a:tabLst>
                <a:tab pos="1041400" algn="l"/>
              </a:tabLst>
            </a:pPr>
            <a:r>
              <a:rPr lang="en-US" sz="2000" b="1" dirty="0">
                <a:solidFill>
                  <a:srgbClr val="FFFF00"/>
                </a:solidFill>
              </a:rPr>
              <a:t>                     2=Incomprehensible sounds</a:t>
            </a:r>
          </a:p>
          <a:p>
            <a:pPr marL="1041400" indent="-1041400">
              <a:tabLst>
                <a:tab pos="1041400" algn="l"/>
              </a:tabLst>
            </a:pPr>
            <a:r>
              <a:rPr lang="en-US" sz="2000" b="1" dirty="0">
                <a:solidFill>
                  <a:srgbClr val="FFFF00"/>
                </a:solidFill>
              </a:rPr>
              <a:t>                     1-None</a:t>
            </a:r>
          </a:p>
          <a:p>
            <a:pPr marL="1041400" indent="-1041400">
              <a:tabLst>
                <a:tab pos="1041400" algn="l"/>
              </a:tabLst>
            </a:pPr>
            <a:r>
              <a:rPr lang="en-US" sz="2000" b="1" u="sng" dirty="0">
                <a:solidFill>
                  <a:srgbClr val="FFFF00"/>
                </a:solidFill>
                <a:effectLst>
                  <a:outerShdw blurRad="38100" dist="38100" dir="2700000" algn="tl">
                    <a:srgbClr val="000000"/>
                  </a:outerShdw>
                </a:effectLst>
              </a:rPr>
              <a:t>Motor response</a:t>
            </a:r>
          </a:p>
          <a:p>
            <a:pPr marL="1041400" indent="-1041400">
              <a:tabLst>
                <a:tab pos="1041400" algn="l"/>
              </a:tabLst>
            </a:pPr>
            <a:r>
              <a:rPr lang="en-US" sz="2000" b="1" dirty="0">
                <a:solidFill>
                  <a:srgbClr val="FFFF00"/>
                </a:solidFill>
              </a:rPr>
              <a:t>                    6=Follows commands</a:t>
            </a:r>
          </a:p>
          <a:p>
            <a:pPr marL="1041400" indent="-1041400">
              <a:tabLst>
                <a:tab pos="1041400" algn="l"/>
              </a:tabLst>
            </a:pPr>
            <a:r>
              <a:rPr lang="en-US" sz="2000" b="1" dirty="0">
                <a:solidFill>
                  <a:srgbClr val="FFFF00"/>
                </a:solidFill>
              </a:rPr>
              <a:t>                    5=Localizes to pain</a:t>
            </a:r>
          </a:p>
          <a:p>
            <a:pPr marL="1041400" indent="-1041400">
              <a:tabLst>
                <a:tab pos="1041400" algn="l"/>
              </a:tabLst>
            </a:pPr>
            <a:r>
              <a:rPr lang="en-US" sz="2000" b="1" dirty="0">
                <a:solidFill>
                  <a:srgbClr val="FFFF00"/>
                </a:solidFill>
              </a:rPr>
              <a:t>                    4=Withdrawal to pain</a:t>
            </a:r>
          </a:p>
          <a:p>
            <a:pPr marL="1041400" indent="-1041400">
              <a:tabLst>
                <a:tab pos="1041400" algn="l"/>
              </a:tabLst>
            </a:pPr>
            <a:r>
              <a:rPr lang="en-US" sz="2000" b="1" dirty="0">
                <a:solidFill>
                  <a:srgbClr val="FFFF00"/>
                </a:solidFill>
              </a:rPr>
              <a:t>                    3=Abnormal flexion</a:t>
            </a:r>
          </a:p>
          <a:p>
            <a:pPr marL="1041400" indent="-1041400">
              <a:tabLst>
                <a:tab pos="1041400" algn="l"/>
              </a:tabLst>
            </a:pPr>
            <a:r>
              <a:rPr lang="en-US" sz="2000" b="1" dirty="0">
                <a:solidFill>
                  <a:srgbClr val="FFFF00"/>
                </a:solidFill>
              </a:rPr>
              <a:t>                    2=Abnormal extension</a:t>
            </a:r>
          </a:p>
          <a:p>
            <a:pPr marL="1041400" indent="-1041400">
              <a:tabLst>
                <a:tab pos="1041400" algn="l"/>
              </a:tabLst>
            </a:pPr>
            <a:r>
              <a:rPr lang="en-US" sz="2000" b="1" dirty="0">
                <a:solidFill>
                  <a:srgbClr val="FFFF00"/>
                </a:solidFill>
              </a:rPr>
              <a:t>                    1=None</a:t>
            </a:r>
          </a:p>
        </p:txBody>
      </p:sp>
    </p:spTree>
    <p:extLst>
      <p:ext uri="{BB962C8B-B14F-4D97-AF65-F5344CB8AC3E}">
        <p14:creationId xmlns:p14="http://schemas.microsoft.com/office/powerpoint/2010/main" val="2195745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u="sng" dirty="0">
                <a:solidFill>
                  <a:srgbClr val="F20000"/>
                </a:solidFill>
                <a:cs typeface="2  Titr" pitchFamily="2" charset="-78"/>
              </a:rPr>
              <a:t>گريدينگ ضربه هاي مغزي</a:t>
            </a:r>
            <a:r>
              <a:rPr lang="ar-SA" dirty="0" smtClean="0">
                <a:solidFill>
                  <a:srgbClr val="F20000"/>
                </a:solidFill>
                <a:cs typeface="2  Titr" pitchFamily="2" charset="-78"/>
              </a:rPr>
              <a:t> </a:t>
            </a:r>
            <a:endParaRPr lang="en-GB" dirty="0">
              <a:solidFill>
                <a:srgbClr val="F20000"/>
              </a:solidFill>
              <a:cs typeface="2  Titr" pitchFamily="2" charset="-78"/>
            </a:endParaRPr>
          </a:p>
        </p:txBody>
      </p:sp>
      <p:sp>
        <p:nvSpPr>
          <p:cNvPr id="3" name="Content Placeholder 2"/>
          <p:cNvSpPr>
            <a:spLocks noGrp="1"/>
          </p:cNvSpPr>
          <p:nvPr>
            <p:ph idx="1"/>
          </p:nvPr>
        </p:nvSpPr>
        <p:spPr>
          <a:xfrm>
            <a:off x="838200" y="1905000"/>
            <a:ext cx="8229600" cy="4114800"/>
          </a:xfrm>
        </p:spPr>
        <p:txBody>
          <a:bodyPr/>
          <a:lstStyle/>
          <a:p>
            <a:pPr algn="r" rtl="1"/>
            <a:r>
              <a:rPr lang="ar-SA" b="1" dirty="0" smtClean="0">
                <a:cs typeface="2  Nazanin" pitchFamily="2" charset="-78"/>
              </a:rPr>
              <a:t>گريد 1= ضربه هاي خفيف جمجمه، درجه گلاسكو 15-13</a:t>
            </a:r>
          </a:p>
          <a:p>
            <a:pPr algn="r" rtl="1"/>
            <a:r>
              <a:rPr lang="ar-SA" b="1" dirty="0" smtClean="0">
                <a:cs typeface="2  Nazanin" pitchFamily="2" charset="-78"/>
              </a:rPr>
              <a:t>گريد 2= ضربه هاي متوسط جمجمه، درجه گلاسكو 12-9</a:t>
            </a:r>
          </a:p>
          <a:p>
            <a:pPr algn="r" rtl="1"/>
            <a:r>
              <a:rPr lang="ar-SA" b="1" dirty="0" smtClean="0">
                <a:cs typeface="2  Nazanin" pitchFamily="2" charset="-78"/>
              </a:rPr>
              <a:t>گريد 3= ضربه هاي شديد جمجمه ، درجه   گلاسكو 8-4</a:t>
            </a:r>
          </a:p>
          <a:p>
            <a:pPr algn="r" rtl="1"/>
            <a:r>
              <a:rPr lang="ar-SA" b="1" dirty="0" smtClean="0">
                <a:cs typeface="2  Nazanin" pitchFamily="2" charset="-78"/>
              </a:rPr>
              <a:t>گريد 4= بيماران با مرگ مغزي ،</a:t>
            </a:r>
            <a:r>
              <a:rPr lang="fa-IR" b="1" dirty="0" smtClean="0">
                <a:cs typeface="2  Nazanin" pitchFamily="2" charset="-78"/>
              </a:rPr>
              <a:t> </a:t>
            </a:r>
            <a:r>
              <a:rPr lang="ar-SA" b="1" dirty="0" smtClean="0">
                <a:cs typeface="2  Nazanin" pitchFamily="2" charset="-78"/>
              </a:rPr>
              <a:t>درجه   گلاسكو 3</a:t>
            </a:r>
            <a:endParaRPr lang="en-US" b="1" dirty="0" smtClean="0">
              <a:cs typeface="2  Nazanin" pitchFamily="2" charset="-78"/>
            </a:endParaRPr>
          </a:p>
          <a:p>
            <a:pPr marL="0" indent="0" algn="r" rtl="1">
              <a:buNone/>
            </a:pPr>
            <a:endParaRPr lang="en-GB" dirty="0">
              <a:cs typeface="2  Nazanin" pitchFamily="2" charset="-78"/>
            </a:endParaRPr>
          </a:p>
        </p:txBody>
      </p:sp>
    </p:spTree>
    <p:extLst>
      <p:ext uri="{BB962C8B-B14F-4D97-AF65-F5344CB8AC3E}">
        <p14:creationId xmlns:p14="http://schemas.microsoft.com/office/powerpoint/2010/main" val="7331369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3600" b="1" u="sng" dirty="0" smtClean="0">
                <a:solidFill>
                  <a:srgbClr val="C00000"/>
                </a:solidFill>
                <a:cs typeface="2  Titr" pitchFamily="2" charset="-78"/>
              </a:rPr>
              <a:t>پاتوفیزیولوژی صدمات مغزی</a:t>
            </a:r>
            <a:endParaRPr lang="en-GB" sz="3600" b="1" u="sng" dirty="0">
              <a:solidFill>
                <a:srgbClr val="C00000"/>
              </a:solidFill>
              <a:cs typeface="2  Titr"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58808035"/>
              </p:ext>
            </p:extLst>
          </p:nvPr>
        </p:nvGraphicFramePr>
        <p:xfrm>
          <a:off x="304800" y="1600200"/>
          <a:ext cx="85344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SA" sz="3600" u="sng" dirty="0" smtClean="0">
                <a:solidFill>
                  <a:srgbClr val="F20000"/>
                </a:solidFill>
                <a:cs typeface="2  Titr" pitchFamily="2" charset="-78"/>
              </a:rPr>
              <a:t>فيزيولوژي و پاتو فيزيو لوژي ضربه هاي مغزي</a:t>
            </a:r>
            <a:r>
              <a:rPr lang="en-US" sz="3600" dirty="0" smtClean="0">
                <a:solidFill>
                  <a:srgbClr val="F20000"/>
                </a:solidFill>
                <a:cs typeface="2  Titr" pitchFamily="2" charset="-78"/>
              </a:rPr>
              <a:t> </a:t>
            </a:r>
            <a:endParaRPr lang="en-GB" sz="3600" dirty="0">
              <a:solidFill>
                <a:srgbClr val="F20000"/>
              </a:solidFill>
              <a:cs typeface="2  Titr" pitchFamily="2" charset="-78"/>
            </a:endParaRPr>
          </a:p>
        </p:txBody>
      </p:sp>
      <p:sp>
        <p:nvSpPr>
          <p:cNvPr id="3" name="Content Placeholder 2"/>
          <p:cNvSpPr>
            <a:spLocks noGrp="1"/>
          </p:cNvSpPr>
          <p:nvPr>
            <p:ph idx="1"/>
          </p:nvPr>
        </p:nvSpPr>
        <p:spPr>
          <a:xfrm>
            <a:off x="457200" y="1600200"/>
            <a:ext cx="8229600" cy="4876800"/>
          </a:xfrm>
        </p:spPr>
        <p:txBody>
          <a:bodyPr>
            <a:normAutofit/>
          </a:bodyPr>
          <a:lstStyle/>
          <a:p>
            <a:pPr algn="r" rtl="1"/>
            <a:r>
              <a:rPr lang="ar-SA" b="1" u="sng" dirty="0" smtClean="0">
                <a:cs typeface="2  Nazanin" pitchFamily="2" charset="-78"/>
              </a:rPr>
              <a:t>ضايعات مغزي اوليه</a:t>
            </a:r>
            <a:r>
              <a:rPr lang="ar-SA" b="1" dirty="0" smtClean="0">
                <a:cs typeface="2  Nazanin" pitchFamily="2" charset="-78"/>
              </a:rPr>
              <a:t>:</a:t>
            </a:r>
            <a:endParaRPr lang="fa-IR" b="1" dirty="0" smtClean="0">
              <a:cs typeface="2  Nazanin" pitchFamily="2" charset="-78"/>
            </a:endParaRPr>
          </a:p>
          <a:p>
            <a:pPr marL="0" indent="0" algn="r" rtl="1">
              <a:buNone/>
            </a:pPr>
            <a:r>
              <a:rPr lang="fa-IR" b="1" dirty="0" smtClean="0">
                <a:cs typeface="2  Nazanin" pitchFamily="2" charset="-78"/>
              </a:rPr>
              <a:t>1. </a:t>
            </a:r>
            <a:r>
              <a:rPr lang="ar-SA" b="1" dirty="0" smtClean="0">
                <a:cs typeface="2  Nazanin" pitchFamily="2" charset="-78"/>
              </a:rPr>
              <a:t>لاسراسيون اسكالپ</a:t>
            </a:r>
            <a:r>
              <a:rPr lang="fa-IR" b="1" dirty="0" smtClean="0">
                <a:cs typeface="2  Nazanin" pitchFamily="2" charset="-78"/>
              </a:rPr>
              <a:t> (پارگی پوست و بافت روی جلدی)</a:t>
            </a:r>
            <a:endParaRPr lang="fa-IR" b="1" dirty="0">
              <a:cs typeface="2  Nazanin" pitchFamily="2" charset="-78"/>
            </a:endParaRPr>
          </a:p>
          <a:p>
            <a:pPr marL="0" indent="0" algn="r" rtl="1">
              <a:buNone/>
            </a:pPr>
            <a:r>
              <a:rPr lang="fa-IR" b="1" dirty="0" smtClean="0">
                <a:cs typeface="2  Nazanin" pitchFamily="2" charset="-78"/>
              </a:rPr>
              <a:t>2. </a:t>
            </a:r>
            <a:r>
              <a:rPr lang="ar-SA" b="1" dirty="0" smtClean="0">
                <a:cs typeface="2  Nazanin" pitchFamily="2" charset="-78"/>
              </a:rPr>
              <a:t>شكستگي هاي جمجمه</a:t>
            </a:r>
            <a:endParaRPr lang="fa-IR" b="1" dirty="0" smtClean="0">
              <a:cs typeface="2  Nazanin" pitchFamily="2" charset="-78"/>
            </a:endParaRPr>
          </a:p>
          <a:p>
            <a:pPr marL="0" indent="0" algn="r" rtl="1">
              <a:buNone/>
            </a:pPr>
            <a:r>
              <a:rPr lang="fa-IR" b="1" dirty="0" smtClean="0">
                <a:cs typeface="2  Nazanin" pitchFamily="2" charset="-78"/>
              </a:rPr>
              <a:t>3. </a:t>
            </a:r>
            <a:r>
              <a:rPr lang="ar-SA" b="1" dirty="0" smtClean="0">
                <a:cs typeface="2  Nazanin" pitchFamily="2" charset="-78"/>
              </a:rPr>
              <a:t>ضايعات مغزي</a:t>
            </a:r>
          </a:p>
          <a:p>
            <a:pPr algn="r" rtl="1"/>
            <a:endParaRPr lang="ar-SA" b="1" dirty="0" smtClean="0">
              <a:cs typeface="2  Nazanin" pitchFamily="2" charset="-78"/>
            </a:endParaRPr>
          </a:p>
          <a:p>
            <a:pPr algn="r" rtl="1"/>
            <a:r>
              <a:rPr lang="ar-SA" b="1" u="sng" dirty="0" smtClean="0">
                <a:cs typeface="2  Nazanin" pitchFamily="2" charset="-78"/>
              </a:rPr>
              <a:t>ضايعات ثانويه مغزي</a:t>
            </a:r>
            <a:r>
              <a:rPr lang="ar-SA" b="1" dirty="0" smtClean="0">
                <a:cs typeface="2  Nazanin" pitchFamily="2" charset="-78"/>
              </a:rPr>
              <a:t>: </a:t>
            </a:r>
            <a:endParaRPr lang="fa-IR" b="1" dirty="0" smtClean="0">
              <a:cs typeface="2  Nazanin" pitchFamily="2" charset="-78"/>
            </a:endParaRPr>
          </a:p>
          <a:p>
            <a:pPr marL="0" indent="0" algn="r" rtl="1">
              <a:buNone/>
            </a:pPr>
            <a:r>
              <a:rPr lang="fa-IR" b="1" dirty="0">
                <a:cs typeface="2  Nazanin" pitchFamily="2" charset="-78"/>
              </a:rPr>
              <a:t>1</a:t>
            </a:r>
            <a:r>
              <a:rPr lang="ar-SA" b="1" dirty="0" smtClean="0">
                <a:cs typeface="2  Nazanin" pitchFamily="2" charset="-78"/>
              </a:rPr>
              <a:t>-  اينتراكرانيال </a:t>
            </a:r>
          </a:p>
          <a:p>
            <a:pPr marL="0" indent="0" algn="r" rtl="1">
              <a:buNone/>
            </a:pPr>
            <a:r>
              <a:rPr lang="ar-SA" b="1" dirty="0" smtClean="0">
                <a:cs typeface="2  Nazanin" pitchFamily="2" charset="-78"/>
              </a:rPr>
              <a:t>2-</a:t>
            </a:r>
            <a:r>
              <a:rPr lang="fa-IR" b="1" dirty="0" smtClean="0">
                <a:cs typeface="2  Nazanin" pitchFamily="2" charset="-78"/>
              </a:rPr>
              <a:t> </a:t>
            </a:r>
            <a:r>
              <a:rPr lang="ar-SA" b="1" dirty="0" smtClean="0">
                <a:cs typeface="2  Nazanin" pitchFamily="2" charset="-78"/>
              </a:rPr>
              <a:t>سيستميك</a:t>
            </a:r>
            <a:r>
              <a:rPr lang="en-US" dirty="0" smtClean="0">
                <a:cs typeface="2  Nazanin" pitchFamily="2" charset="-78"/>
              </a:rPr>
              <a:t> </a:t>
            </a:r>
          </a:p>
          <a:p>
            <a:pPr algn="r" rtl="1"/>
            <a:endParaRPr lang="en-GB" dirty="0">
              <a:cs typeface="2  Nazanin" pitchFamily="2" charset="-78"/>
            </a:endParaRPr>
          </a:p>
        </p:txBody>
      </p:sp>
    </p:spTree>
    <p:extLst>
      <p:ext uri="{BB962C8B-B14F-4D97-AF65-F5344CB8AC3E}">
        <p14:creationId xmlns:p14="http://schemas.microsoft.com/office/powerpoint/2010/main" val="7255285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u="sng" dirty="0" smtClean="0">
                <a:solidFill>
                  <a:srgbClr val="FFC000"/>
                </a:solidFill>
                <a:cs typeface="2  Titr" pitchFamily="2" charset="-78"/>
              </a:rPr>
              <a:t>آسیب های اولیه</a:t>
            </a:r>
            <a:endParaRPr lang="en-GB" u="sng" dirty="0">
              <a:solidFill>
                <a:srgbClr val="FFC000"/>
              </a:solidFill>
              <a:cs typeface="2  Titr" pitchFamily="2" charset="-78"/>
            </a:endParaRPr>
          </a:p>
        </p:txBody>
      </p:sp>
      <p:sp>
        <p:nvSpPr>
          <p:cNvPr id="3" name="Content Placeholder 2"/>
          <p:cNvSpPr>
            <a:spLocks noGrp="1"/>
          </p:cNvSpPr>
          <p:nvPr>
            <p:ph idx="1"/>
          </p:nvPr>
        </p:nvSpPr>
        <p:spPr>
          <a:xfrm>
            <a:off x="1143000" y="1905000"/>
            <a:ext cx="7772400" cy="4114800"/>
          </a:xfrm>
        </p:spPr>
        <p:txBody>
          <a:bodyPr/>
          <a:lstStyle/>
          <a:p>
            <a:pPr algn="r" rtl="1"/>
            <a:r>
              <a:rPr lang="ar-SA" sz="3600" b="1" dirty="0" smtClean="0">
                <a:cs typeface="2  Nazanin" pitchFamily="2" charset="-78"/>
              </a:rPr>
              <a:t>1-ضايعات اسكالپ</a:t>
            </a:r>
          </a:p>
          <a:p>
            <a:pPr algn="r" rtl="1"/>
            <a:r>
              <a:rPr lang="ar-SA" sz="3600" b="1" dirty="0" smtClean="0">
                <a:cs typeface="2  Nazanin" pitchFamily="2" charset="-78"/>
              </a:rPr>
              <a:t>2-شكستگيهاي جمجمه</a:t>
            </a:r>
          </a:p>
          <a:p>
            <a:pPr algn="r" rtl="1"/>
            <a:r>
              <a:rPr lang="ar-SA" sz="3600" b="1" dirty="0" smtClean="0">
                <a:cs typeface="2  Nazanin" pitchFamily="2" charset="-78"/>
              </a:rPr>
              <a:t>3-زخمهاي نافذ</a:t>
            </a:r>
          </a:p>
          <a:p>
            <a:pPr algn="r" rtl="1"/>
            <a:r>
              <a:rPr lang="ar-SA" sz="3600" b="1" dirty="0" smtClean="0">
                <a:cs typeface="2  Nazanin" pitchFamily="2" charset="-78"/>
              </a:rPr>
              <a:t>4-ضايعات فوكال مغز</a:t>
            </a:r>
          </a:p>
          <a:p>
            <a:pPr algn="r" rtl="1"/>
            <a:r>
              <a:rPr lang="ar-SA" sz="3600" b="1" dirty="0" smtClean="0">
                <a:cs typeface="2  Nazanin" pitchFamily="2" charset="-78"/>
              </a:rPr>
              <a:t>5-ضايعات منتشر مغز</a:t>
            </a:r>
            <a:r>
              <a:rPr lang="en-US" sz="3600" b="1" dirty="0" smtClean="0">
                <a:cs typeface="2  Nazanin" pitchFamily="2" charset="-78"/>
              </a:rPr>
              <a:t> </a:t>
            </a:r>
          </a:p>
        </p:txBody>
      </p:sp>
    </p:spTree>
    <p:extLst>
      <p:ext uri="{BB962C8B-B14F-4D97-AF65-F5344CB8AC3E}">
        <p14:creationId xmlns:p14="http://schemas.microsoft.com/office/powerpoint/2010/main" val="4095589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781288" cy="6400800"/>
          </a:xfrm>
        </p:spPr>
        <p:txBody>
          <a:bodyPr/>
          <a:lstStyle/>
          <a:p>
            <a:pPr marL="0" indent="0" algn="ctr" rtl="1">
              <a:buNone/>
            </a:pPr>
            <a:r>
              <a:rPr lang="ar-SA" b="1" u="sng" dirty="0" smtClean="0">
                <a:solidFill>
                  <a:srgbClr val="FFC000"/>
                </a:solidFill>
                <a:cs typeface="2  Titr" pitchFamily="2" charset="-78"/>
              </a:rPr>
              <a:t>ضایعات </a:t>
            </a:r>
            <a:r>
              <a:rPr lang="en-GB" b="1" u="sng" dirty="0" smtClean="0">
                <a:solidFill>
                  <a:srgbClr val="FFC000"/>
                </a:solidFill>
                <a:cs typeface="2  Titr" pitchFamily="2" charset="-78"/>
              </a:rPr>
              <a:t>Scalp</a:t>
            </a:r>
            <a:r>
              <a:rPr lang="ar-SA" b="1" u="sng" dirty="0" smtClean="0">
                <a:solidFill>
                  <a:srgbClr val="FFC000"/>
                </a:solidFill>
                <a:cs typeface="2  Titr" pitchFamily="2" charset="-78"/>
              </a:rPr>
              <a:t> ( پوست سر )</a:t>
            </a:r>
            <a:endParaRPr lang="fa-IR" b="1" u="sng" dirty="0" smtClean="0">
              <a:solidFill>
                <a:srgbClr val="FFC000"/>
              </a:solidFill>
              <a:cs typeface="2  Titr" pitchFamily="2" charset="-78"/>
            </a:endParaRPr>
          </a:p>
          <a:p>
            <a:pPr marL="0" indent="0" algn="ctr" rtl="1">
              <a:buNone/>
            </a:pPr>
            <a:endParaRPr lang="fa-IR" dirty="0" smtClean="0">
              <a:cs typeface="B Mitra" pitchFamily="2" charset="-78"/>
            </a:endParaRPr>
          </a:p>
          <a:p>
            <a:pPr algn="r" rtl="1">
              <a:buNone/>
            </a:pPr>
            <a:r>
              <a:rPr lang="fa-IR" b="1" dirty="0" smtClean="0">
                <a:cs typeface="2  Nazanin" pitchFamily="2" charset="-78"/>
              </a:rPr>
              <a:t>1-خراشیدگی سطحی ( </a:t>
            </a:r>
            <a:r>
              <a:rPr lang="en-GB" b="1" dirty="0" smtClean="0">
                <a:cs typeface="2  Nazanin" pitchFamily="2" charset="-78"/>
              </a:rPr>
              <a:t>Abrasion</a:t>
            </a:r>
            <a:r>
              <a:rPr lang="fa-IR" b="1" dirty="0" smtClean="0">
                <a:cs typeface="2  Nazanin" pitchFamily="2" charset="-78"/>
              </a:rPr>
              <a:t>)</a:t>
            </a:r>
          </a:p>
          <a:p>
            <a:pPr algn="r" rtl="1">
              <a:buNone/>
            </a:pPr>
            <a:r>
              <a:rPr lang="fa-IR" b="1" dirty="0" smtClean="0">
                <a:cs typeface="2  Nazanin" pitchFamily="2" charset="-78"/>
              </a:rPr>
              <a:t>2-بریدگی یا پارگی با وسعت مختلف  (</a:t>
            </a:r>
            <a:r>
              <a:rPr lang="en-GB" b="1" dirty="0" smtClean="0">
                <a:cs typeface="2  Nazanin" pitchFamily="2" charset="-78"/>
              </a:rPr>
              <a:t>Laceration</a:t>
            </a:r>
            <a:r>
              <a:rPr lang="fa-IR" b="1" dirty="0" smtClean="0">
                <a:cs typeface="2  Nazanin" pitchFamily="2" charset="-78"/>
              </a:rPr>
              <a:t>)</a:t>
            </a:r>
          </a:p>
          <a:p>
            <a:pPr algn="r" rtl="1">
              <a:buNone/>
            </a:pPr>
            <a:r>
              <a:rPr lang="fa-IR" b="1" dirty="0" smtClean="0">
                <a:cs typeface="2  Nazanin" pitchFamily="2" charset="-78"/>
              </a:rPr>
              <a:t>3- له شدگی یا (</a:t>
            </a:r>
            <a:r>
              <a:rPr lang="en-GB" b="1" dirty="0" smtClean="0">
                <a:cs typeface="2  Nazanin" pitchFamily="2" charset="-78"/>
              </a:rPr>
              <a:t>Contusion</a:t>
            </a:r>
            <a:r>
              <a:rPr lang="fa-IR" b="1" dirty="0" smtClean="0">
                <a:cs typeface="2  Nazanin" pitchFamily="2" charset="-78"/>
              </a:rPr>
              <a:t>)</a:t>
            </a:r>
          </a:p>
          <a:p>
            <a:pPr algn="r" rtl="1">
              <a:buNone/>
            </a:pPr>
            <a:r>
              <a:rPr lang="fa-IR" b="1" dirty="0" smtClean="0">
                <a:cs typeface="2  Nazanin" pitchFamily="2" charset="-78"/>
              </a:rPr>
              <a:t>4- کندگی  </a:t>
            </a:r>
            <a:r>
              <a:rPr lang="ar-SA" b="1" dirty="0">
                <a:cs typeface="2  Nazanin" pitchFamily="2" charset="-78"/>
              </a:rPr>
              <a:t>همراه با ايجاد </a:t>
            </a:r>
            <a:r>
              <a:rPr lang="fa-IR" b="1" dirty="0" smtClean="0">
                <a:cs typeface="2  Nazanin" pitchFamily="2" charset="-78"/>
              </a:rPr>
              <a:t>مشکلات</a:t>
            </a:r>
            <a:r>
              <a:rPr lang="ar-SA" b="1" dirty="0" smtClean="0">
                <a:cs typeface="2  Nazanin" pitchFamily="2" charset="-78"/>
              </a:rPr>
              <a:t> </a:t>
            </a:r>
            <a:r>
              <a:rPr lang="ar-SA" b="1" dirty="0">
                <a:cs typeface="2  Nazanin" pitchFamily="2" charset="-78"/>
              </a:rPr>
              <a:t>پوستي </a:t>
            </a:r>
            <a:r>
              <a:rPr lang="fa-IR" b="1" dirty="0" smtClean="0">
                <a:cs typeface="2  Nazanin" pitchFamily="2" charset="-78"/>
              </a:rPr>
              <a:t>( </a:t>
            </a:r>
            <a:r>
              <a:rPr lang="en-GB" b="1" dirty="0" smtClean="0">
                <a:cs typeface="2  Nazanin" pitchFamily="2" charset="-78"/>
              </a:rPr>
              <a:t>Avulsion</a:t>
            </a:r>
            <a:r>
              <a:rPr lang="fa-IR" b="1" dirty="0" smtClean="0">
                <a:cs typeface="2  Nazanin" pitchFamily="2" charset="-78"/>
              </a:rPr>
              <a:t> )</a:t>
            </a:r>
          </a:p>
          <a:p>
            <a:pPr algn="r" rtl="1">
              <a:buNone/>
            </a:pPr>
            <a:r>
              <a:rPr lang="fa-IR" b="1" dirty="0" smtClean="0">
                <a:cs typeface="2  Nazanin" pitchFamily="2" charset="-78"/>
              </a:rPr>
              <a:t>5-هماتوم زیر پوست سر یا سفالوهماتوم (</a:t>
            </a:r>
            <a:r>
              <a:rPr lang="fa-IR" b="1" u="sng" dirty="0" smtClean="0">
                <a:cs typeface="2  Nazanin" pitchFamily="2" charset="-78"/>
              </a:rPr>
              <a:t>ساب گالال هماتوم</a:t>
            </a:r>
            <a:r>
              <a:rPr lang="fa-IR" b="1" dirty="0" smtClean="0">
                <a:cs typeface="2  Nazanin" pitchFamily="2" charset="-78"/>
              </a:rPr>
              <a:t>)</a:t>
            </a:r>
          </a:p>
          <a:p>
            <a:pPr algn="r" rtl="1">
              <a:buNone/>
            </a:pPr>
            <a:r>
              <a:rPr lang="fa-IR" b="1" dirty="0" smtClean="0">
                <a:cs typeface="2  Nazanin" pitchFamily="2" charset="-78"/>
              </a:rPr>
              <a:t>6-عفونت اسکالپ به صورت آبسه</a:t>
            </a:r>
          </a:p>
          <a:p>
            <a:pPr algn="r" rtl="1">
              <a:buNone/>
            </a:pPr>
            <a:endParaRPr lang="fa-IR" b="1" dirty="0" smtClean="0">
              <a:cs typeface="2  Nazanin" pitchFamily="2" charset="-78"/>
            </a:endParaRPr>
          </a:p>
          <a:p>
            <a:pPr algn="ctr" rtl="1">
              <a:buNone/>
            </a:pPr>
            <a:r>
              <a:rPr lang="ar-SA" sz="2400" b="1" dirty="0" smtClean="0">
                <a:cs typeface="2  Nazanin" pitchFamily="2" charset="-78"/>
              </a:rPr>
              <a:t>تشخيص افتراقي هماتوم زير پوست با آبسه</a:t>
            </a:r>
            <a:r>
              <a:rPr lang="fa-IR" sz="2400" b="1" dirty="0" smtClean="0">
                <a:cs typeface="2  Nazanin" pitchFamily="2" charset="-78"/>
              </a:rPr>
              <a:t> در </a:t>
            </a:r>
            <a:r>
              <a:rPr lang="ar-SA" sz="2400" b="1" dirty="0" smtClean="0">
                <a:cs typeface="2  Nazanin" pitchFamily="2" charset="-78"/>
              </a:rPr>
              <a:t>تجمع مايع مغزي</a:t>
            </a:r>
            <a:r>
              <a:rPr lang="fa-IR" sz="2400" b="1" dirty="0" smtClean="0">
                <a:cs typeface="2  Nazanin" pitchFamily="2" charset="-78"/>
              </a:rPr>
              <a:t> </a:t>
            </a:r>
            <a:r>
              <a:rPr lang="ar-SA" sz="2400" b="1" dirty="0" smtClean="0">
                <a:cs typeface="2  Nazanin" pitchFamily="2" charset="-78"/>
              </a:rPr>
              <a:t>نخاعي</a:t>
            </a:r>
            <a:r>
              <a:rPr lang="fa-IR" sz="2400" b="1" dirty="0" smtClean="0">
                <a:cs typeface="2  Nazanin" pitchFamily="2" charset="-78"/>
              </a:rPr>
              <a:t> </a:t>
            </a:r>
            <a:r>
              <a:rPr lang="ar-SA" sz="2400" b="1" dirty="0" smtClean="0">
                <a:cs typeface="2  Nazanin" pitchFamily="2" charset="-78"/>
              </a:rPr>
              <a:t>است</a:t>
            </a:r>
            <a:r>
              <a:rPr lang="fa-IR" sz="2400" b="1" i="1" dirty="0" smtClean="0">
                <a:cs typeface="2  Nazanin" pitchFamily="2" charset="-78"/>
              </a:rPr>
              <a:t>.</a:t>
            </a:r>
            <a:endParaRPr lang="fa-IR" sz="2400" b="1" dirty="0" smtClean="0">
              <a:cs typeface="2  Nazanin"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304800" y="277812"/>
            <a:ext cx="8382000" cy="6351587"/>
          </a:xfrm>
        </p:spPr>
        <p:txBody>
          <a:bodyPr/>
          <a:lstStyle/>
          <a:p>
            <a:pPr algn="r" rtl="1">
              <a:buNone/>
            </a:pPr>
            <a:r>
              <a:rPr lang="fa-IR" b="1" u="sng" dirty="0">
                <a:solidFill>
                  <a:srgbClr val="C00000"/>
                </a:solidFill>
                <a:cs typeface="2  Titr" pitchFamily="2" charset="-78"/>
              </a:rPr>
              <a:t>اقدامات لازم در </a:t>
            </a:r>
            <a:r>
              <a:rPr lang="en-GB" b="1" u="sng" dirty="0">
                <a:solidFill>
                  <a:srgbClr val="C00000"/>
                </a:solidFill>
                <a:cs typeface="2  Titr" pitchFamily="2" charset="-78"/>
              </a:rPr>
              <a:t>Abrasion</a:t>
            </a:r>
            <a:r>
              <a:rPr lang="fa-IR" b="1" u="sng" dirty="0">
                <a:solidFill>
                  <a:srgbClr val="C00000"/>
                </a:solidFill>
                <a:cs typeface="2  Titr" pitchFamily="2" charset="-78"/>
              </a:rPr>
              <a:t>:</a:t>
            </a:r>
          </a:p>
          <a:p>
            <a:pPr algn="r" rtl="1">
              <a:buNone/>
            </a:pPr>
            <a:r>
              <a:rPr lang="fa-IR" b="1" dirty="0">
                <a:cs typeface="2  Nazanin" pitchFamily="2" charset="-78"/>
              </a:rPr>
              <a:t>شتشو با آب فراوان وسپس ضد عفونی ، نیازی به پانسمان نیست .</a:t>
            </a:r>
          </a:p>
          <a:p>
            <a:pPr algn="r" rtl="1">
              <a:buNone/>
            </a:pPr>
            <a:endParaRPr lang="en-GB" b="1" dirty="0" smtClean="0">
              <a:solidFill>
                <a:srgbClr val="C00000"/>
              </a:solidFill>
              <a:cs typeface="2  Nazanin" pitchFamily="2" charset="-78"/>
            </a:endParaRPr>
          </a:p>
          <a:p>
            <a:pPr algn="r" rtl="1">
              <a:buNone/>
            </a:pPr>
            <a:r>
              <a:rPr lang="ar-SA" b="1" u="sng" dirty="0" smtClean="0">
                <a:solidFill>
                  <a:srgbClr val="C00000"/>
                </a:solidFill>
                <a:cs typeface="2  Titr" pitchFamily="2" charset="-78"/>
              </a:rPr>
              <a:t>اقدامات </a:t>
            </a:r>
            <a:r>
              <a:rPr lang="ar-SA" b="1" u="sng" dirty="0">
                <a:solidFill>
                  <a:srgbClr val="C00000"/>
                </a:solidFill>
                <a:cs typeface="2  Titr" pitchFamily="2" charset="-78"/>
              </a:rPr>
              <a:t>لازم در </a:t>
            </a:r>
            <a:r>
              <a:rPr lang="en-GB" b="1" u="sng" dirty="0">
                <a:solidFill>
                  <a:srgbClr val="C00000"/>
                </a:solidFill>
                <a:cs typeface="2  Titr" pitchFamily="2" charset="-78"/>
              </a:rPr>
              <a:t>Laceration</a:t>
            </a:r>
            <a:r>
              <a:rPr lang="ar-SA" b="1" u="sng" dirty="0">
                <a:solidFill>
                  <a:srgbClr val="C00000"/>
                </a:solidFill>
                <a:cs typeface="2  Titr" pitchFamily="2" charset="-78"/>
              </a:rPr>
              <a:t> :</a:t>
            </a:r>
            <a:endParaRPr lang="fa-IR" b="1" u="sng" dirty="0">
              <a:solidFill>
                <a:srgbClr val="C00000"/>
              </a:solidFill>
              <a:cs typeface="2  Titr" pitchFamily="2" charset="-78"/>
            </a:endParaRPr>
          </a:p>
          <a:p>
            <a:pPr algn="r" rtl="1">
              <a:buNone/>
            </a:pPr>
            <a:r>
              <a:rPr lang="fa-IR" b="1" dirty="0">
                <a:cs typeface="2  Nazanin" pitchFamily="2" charset="-78"/>
              </a:rPr>
              <a:t>بریدگی پوست سر با اجسام تیز مثل چاقو وشیشه</a:t>
            </a:r>
          </a:p>
          <a:p>
            <a:pPr algn="r" rtl="1">
              <a:buNone/>
            </a:pPr>
            <a:r>
              <a:rPr lang="fa-IR" b="1" dirty="0">
                <a:cs typeface="2  Nazanin" pitchFamily="2" charset="-78"/>
              </a:rPr>
              <a:t>پوست سر پرخون ترین پوست بدن است و می تواند یک انسان بالغ را دچار شوک هیپوولمیک نمایید .</a:t>
            </a:r>
          </a:p>
          <a:p>
            <a:pPr algn="r" rtl="1">
              <a:buNone/>
            </a:pPr>
            <a:r>
              <a:rPr lang="fa-IR" b="1" dirty="0">
                <a:cs typeface="2  Nazanin" pitchFamily="2" charset="-78"/>
              </a:rPr>
              <a:t>زخم با نرمال سالین فراوان شسته تا لبه های زخم تازه شده و بخیه زده می </a:t>
            </a:r>
            <a:r>
              <a:rPr lang="fa-IR" b="1" dirty="0" smtClean="0">
                <a:cs typeface="2  Nazanin" pitchFamily="2" charset="-78"/>
              </a:rPr>
              <a:t>شود</a:t>
            </a:r>
            <a:endParaRPr lang="en-GB" b="1" dirty="0">
              <a:cs typeface="2  Nazanin" pitchFamily="2" charset="-78"/>
            </a:endParaRPr>
          </a:p>
        </p:txBody>
      </p:sp>
    </p:spTree>
    <p:extLst>
      <p:ext uri="{BB962C8B-B14F-4D97-AF65-F5344CB8AC3E}">
        <p14:creationId xmlns:p14="http://schemas.microsoft.com/office/powerpoint/2010/main" val="211902994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457200"/>
            <a:ext cx="8400288" cy="6400800"/>
          </a:xfrm>
        </p:spPr>
        <p:txBody>
          <a:bodyPr/>
          <a:lstStyle/>
          <a:p>
            <a:pPr algn="r" rtl="1"/>
            <a:r>
              <a:rPr lang="ar-SA" b="1" u="sng" dirty="0" smtClean="0">
                <a:cs typeface="2  Titr" pitchFamily="2" charset="-78"/>
              </a:rPr>
              <a:t> </a:t>
            </a:r>
            <a:r>
              <a:rPr lang="ar-SA" sz="2800" b="1" u="sng" dirty="0" smtClean="0">
                <a:solidFill>
                  <a:srgbClr val="C00000"/>
                </a:solidFill>
                <a:cs typeface="2  Titr" pitchFamily="2" charset="-78"/>
              </a:rPr>
              <a:t>اقدامات لازم در </a:t>
            </a:r>
            <a:r>
              <a:rPr lang="en-GB" sz="2800" b="1" u="sng" dirty="0" smtClean="0">
                <a:solidFill>
                  <a:srgbClr val="C00000"/>
                </a:solidFill>
                <a:cs typeface="2  Titr" pitchFamily="2" charset="-78"/>
              </a:rPr>
              <a:t>Contusion</a:t>
            </a:r>
            <a:r>
              <a:rPr lang="ar-SA" sz="2800" b="1" u="sng" dirty="0" smtClean="0">
                <a:solidFill>
                  <a:srgbClr val="C00000"/>
                </a:solidFill>
                <a:cs typeface="2  Titr" pitchFamily="2" charset="-78"/>
              </a:rPr>
              <a:t>  :</a:t>
            </a:r>
            <a:endParaRPr lang="en-GB" b="1" u="sng" dirty="0" smtClean="0">
              <a:solidFill>
                <a:srgbClr val="C00000"/>
              </a:solidFill>
              <a:cs typeface="2  Titr" pitchFamily="2" charset="-78"/>
            </a:endParaRPr>
          </a:p>
          <a:p>
            <a:pPr algn="r" rtl="1">
              <a:buNone/>
            </a:pPr>
            <a:r>
              <a:rPr lang="fa-IR" sz="2800" b="1" dirty="0" smtClean="0">
                <a:cs typeface="2  Nazanin" pitchFamily="2" charset="-78"/>
              </a:rPr>
              <a:t>قسمت هایی که دچار له شدگی ونکروز شده دبرید می شوند آنتی بیوتیک تراپی شروع ودر صورت نیاز سرم ضد کزاز تزریق می شوند .</a:t>
            </a:r>
          </a:p>
          <a:p>
            <a:pPr algn="r" rtl="1">
              <a:buNone/>
            </a:pPr>
            <a:endParaRPr lang="en-GB" sz="2800" b="1" dirty="0" smtClean="0">
              <a:solidFill>
                <a:srgbClr val="C00000"/>
              </a:solidFill>
              <a:cs typeface="2  Nazanin" pitchFamily="2" charset="-78"/>
            </a:endParaRPr>
          </a:p>
          <a:p>
            <a:pPr algn="r" rtl="1">
              <a:buNone/>
            </a:pPr>
            <a:r>
              <a:rPr lang="ar-SA" sz="2800" b="1" u="sng" dirty="0" smtClean="0">
                <a:solidFill>
                  <a:srgbClr val="C00000"/>
                </a:solidFill>
                <a:cs typeface="2  Titr" pitchFamily="2" charset="-78"/>
              </a:rPr>
              <a:t>اقدامات لازم در </a:t>
            </a:r>
            <a:r>
              <a:rPr lang="en-GB" sz="2800" b="1" u="sng" dirty="0" smtClean="0">
                <a:solidFill>
                  <a:srgbClr val="C00000"/>
                </a:solidFill>
                <a:cs typeface="2  Titr" pitchFamily="2" charset="-78"/>
              </a:rPr>
              <a:t>Avulsion</a:t>
            </a:r>
            <a:r>
              <a:rPr lang="ar-SA" sz="2800" b="1" u="sng" dirty="0" smtClean="0">
                <a:solidFill>
                  <a:srgbClr val="C00000"/>
                </a:solidFill>
                <a:cs typeface="2  Titr" pitchFamily="2" charset="-78"/>
              </a:rPr>
              <a:t>  :</a:t>
            </a:r>
            <a:endParaRPr lang="en-GB" sz="2800" b="1" u="sng" dirty="0" smtClean="0">
              <a:solidFill>
                <a:srgbClr val="C00000"/>
              </a:solidFill>
              <a:cs typeface="2  Titr" pitchFamily="2" charset="-78"/>
            </a:endParaRPr>
          </a:p>
          <a:p>
            <a:pPr algn="just" rtl="1">
              <a:buNone/>
            </a:pPr>
            <a:r>
              <a:rPr lang="ar-SA" sz="2800" b="1" dirty="0" smtClean="0">
                <a:cs typeface="2  Nazanin" pitchFamily="2" charset="-78"/>
              </a:rPr>
              <a:t>اگر علت </a:t>
            </a:r>
            <a:r>
              <a:rPr lang="en-GB" sz="2800" b="1" dirty="0" smtClean="0">
                <a:cs typeface="2  Nazanin" pitchFamily="2" charset="-78"/>
              </a:rPr>
              <a:t>Avulsion</a:t>
            </a:r>
            <a:r>
              <a:rPr lang="ar-SA" sz="2800" b="1" dirty="0" smtClean="0">
                <a:cs typeface="2  Nazanin" pitchFamily="2" charset="-78"/>
              </a:rPr>
              <a:t> ( کندگی ) گاز گرفتگی حیوان باشد ، اقدامات لازم برای هاری و کزاز انجام شود.و سپس در اتاق عمل ترمیم می شود . ( با گذاشتن گرافت )</a:t>
            </a:r>
            <a:endParaRPr lang="en-GB" sz="2800" b="1" dirty="0" smtClean="0">
              <a:cs typeface="2  Nazanin" pitchFamily="2" charset="-78"/>
            </a:endParaRPr>
          </a:p>
          <a:p>
            <a:pPr algn="r" rtl="1"/>
            <a:r>
              <a:rPr lang="ar-SA" sz="2800" b="1" u="sng" dirty="0" smtClean="0">
                <a:solidFill>
                  <a:srgbClr val="FFC000"/>
                </a:solidFill>
                <a:cs typeface="2  Nazanin" pitchFamily="2" charset="-78"/>
              </a:rPr>
              <a:t>در هر بیمار با ترومای جمجمه باید یک گرافی ساده فاس و پروفیل جمجمه و یک گرافی ساده لترال گردن انجام شود </a:t>
            </a:r>
            <a:r>
              <a:rPr lang="ar-SA" sz="2800" b="1" u="sng" dirty="0" smtClean="0">
                <a:solidFill>
                  <a:srgbClr val="6600FF"/>
                </a:solidFill>
                <a:cs typeface="2  Nazanin" pitchFamily="2" charset="-78"/>
              </a:rPr>
              <a:t>.</a:t>
            </a:r>
            <a:endParaRPr lang="en-GB" sz="2800" b="1" u="sng" dirty="0" smtClean="0">
              <a:solidFill>
                <a:srgbClr val="6600FF"/>
              </a:solidFill>
              <a:cs typeface="2  Nazanin" pitchFamily="2" charset="-78"/>
            </a:endParaRPr>
          </a:p>
          <a:p>
            <a:pPr algn="r" rtl="1"/>
            <a:endParaRPr lang="en-GB" b="1" dirty="0">
              <a:cs typeface="2  Nazanin"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bwMode="auto">
          <a:xfrm>
            <a:off x="0" y="0"/>
            <a:ext cx="9120116" cy="5443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219200" y="5715000"/>
            <a:ext cx="6934200" cy="523220"/>
          </a:xfrm>
          <a:prstGeom prst="rect">
            <a:avLst/>
          </a:prstGeom>
          <a:noFill/>
        </p:spPr>
        <p:txBody>
          <a:bodyPr wrap="square" rtlCol="0">
            <a:spAutoFit/>
          </a:bodyPr>
          <a:lstStyle/>
          <a:p>
            <a:pPr algn="ctr"/>
            <a:r>
              <a:rPr lang="fa-IR" sz="2800" b="1" dirty="0" smtClean="0">
                <a:solidFill>
                  <a:srgbClr val="FF0000"/>
                </a:solidFill>
                <a:cs typeface="2  Nazanin" pitchFamily="2" charset="-78"/>
              </a:rPr>
              <a:t>کندگی</a:t>
            </a:r>
            <a:r>
              <a:rPr lang="ar-SA" sz="2800" b="1" dirty="0" smtClean="0">
                <a:solidFill>
                  <a:srgbClr val="FF0000"/>
                </a:solidFill>
                <a:cs typeface="2  Nazanin" pitchFamily="2" charset="-78"/>
              </a:rPr>
              <a:t> پوست </a:t>
            </a:r>
            <a:r>
              <a:rPr lang="ar-SA" sz="2800" b="1" dirty="0">
                <a:solidFill>
                  <a:srgbClr val="FF0000"/>
                </a:solidFill>
                <a:cs typeface="2  Nazanin" pitchFamily="2" charset="-78"/>
              </a:rPr>
              <a:t>سر و طرز ترميم </a:t>
            </a:r>
            <a:r>
              <a:rPr lang="fa-IR" sz="2800" b="1" dirty="0" smtClean="0">
                <a:solidFill>
                  <a:srgbClr val="FF0000"/>
                </a:solidFill>
                <a:cs typeface="2  Nazanin" pitchFamily="2" charset="-78"/>
              </a:rPr>
              <a:t>آ</a:t>
            </a:r>
            <a:r>
              <a:rPr lang="ar-SA" sz="2800" b="1" dirty="0" smtClean="0">
                <a:solidFill>
                  <a:srgbClr val="FF0000"/>
                </a:solidFill>
                <a:cs typeface="2  Nazanin" pitchFamily="2" charset="-78"/>
              </a:rPr>
              <a:t>ن</a:t>
            </a:r>
            <a:endParaRPr lang="en-US" sz="2800" b="1" dirty="0">
              <a:solidFill>
                <a:srgbClr val="FF0000"/>
              </a:solidFill>
              <a:cs typeface="2  Nazanin" pitchFamily="2" charset="-78"/>
            </a:endParaRPr>
          </a:p>
        </p:txBody>
      </p:sp>
    </p:spTree>
    <p:extLst>
      <p:ext uri="{BB962C8B-B14F-4D97-AF65-F5344CB8AC3E}">
        <p14:creationId xmlns:p14="http://schemas.microsoft.com/office/powerpoint/2010/main" val="242318491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ctr" rtl="1"/>
            <a:r>
              <a:rPr lang="fa-IR" sz="3600" b="1" u="sng" dirty="0" smtClean="0">
                <a:solidFill>
                  <a:srgbClr val="C00000"/>
                </a:solidFill>
                <a:cs typeface="2  Titr" pitchFamily="2" charset="-78"/>
              </a:rPr>
              <a:t>شکستگی های جمجمه</a:t>
            </a:r>
            <a:endParaRPr lang="en-GB" sz="3600" b="1" u="sng" dirty="0">
              <a:solidFill>
                <a:srgbClr val="C00000"/>
              </a:solidFill>
              <a:cs typeface="2  Titr" pitchFamily="2" charset="-78"/>
            </a:endParaRPr>
          </a:p>
        </p:txBody>
      </p:sp>
      <p:sp>
        <p:nvSpPr>
          <p:cNvPr id="3" name="Content Placeholder 2"/>
          <p:cNvSpPr>
            <a:spLocks noGrp="1"/>
          </p:cNvSpPr>
          <p:nvPr>
            <p:ph idx="1"/>
          </p:nvPr>
        </p:nvSpPr>
        <p:spPr>
          <a:xfrm>
            <a:off x="228600" y="1600200"/>
            <a:ext cx="8705088" cy="4648200"/>
          </a:xfrm>
        </p:spPr>
        <p:txBody>
          <a:bodyPr>
            <a:normAutofit/>
          </a:bodyPr>
          <a:lstStyle/>
          <a:p>
            <a:pPr algn="r" rtl="1"/>
            <a:r>
              <a:rPr lang="fa-IR" b="1" dirty="0" smtClean="0">
                <a:cs typeface="2  Nazanin" pitchFamily="2" charset="-78"/>
              </a:rPr>
              <a:t>شکستگی استخوان جمجمه پنج نوع است :</a:t>
            </a:r>
          </a:p>
          <a:p>
            <a:pPr algn="r" rtl="1"/>
            <a:r>
              <a:rPr lang="fa-IR" b="1" dirty="0" smtClean="0">
                <a:cs typeface="2  Nazanin" pitchFamily="2" charset="-78"/>
              </a:rPr>
              <a:t>1</a:t>
            </a:r>
            <a:r>
              <a:rPr lang="fa-IR" sz="2800" b="1" dirty="0" smtClean="0">
                <a:cs typeface="2  Nazanin" pitchFamily="2" charset="-78"/>
              </a:rPr>
              <a:t>-خطی (</a:t>
            </a:r>
            <a:r>
              <a:rPr lang="fa-IR" sz="2800" b="1" u="sng" dirty="0" smtClean="0">
                <a:cs typeface="2  Nazanin" pitchFamily="2" charset="-78"/>
              </a:rPr>
              <a:t>نباید با </a:t>
            </a:r>
            <a:r>
              <a:rPr lang="en-US" sz="2800" b="1" u="sng" dirty="0" smtClean="0">
                <a:cs typeface="2  Nazanin" pitchFamily="2" charset="-78"/>
              </a:rPr>
              <a:t>Suture</a:t>
            </a:r>
            <a:r>
              <a:rPr lang="fa-IR" sz="2800" b="1" u="sng" dirty="0" smtClean="0">
                <a:cs typeface="2  Nazanin" pitchFamily="2" charset="-78"/>
              </a:rPr>
              <a:t> اشتباه گرفته شود</a:t>
            </a:r>
            <a:r>
              <a:rPr lang="fa-IR" sz="2800" b="1" dirty="0" smtClean="0">
                <a:cs typeface="2  Nazanin" pitchFamily="2" charset="-78"/>
              </a:rPr>
              <a:t>)</a:t>
            </a:r>
          </a:p>
          <a:p>
            <a:pPr algn="r" rtl="1"/>
            <a:r>
              <a:rPr lang="fa-IR" sz="2800" b="1" dirty="0" smtClean="0">
                <a:cs typeface="2  Nazanin" pitchFamily="2" charset="-78"/>
              </a:rPr>
              <a:t> 2- چند تکه (</a:t>
            </a:r>
            <a:r>
              <a:rPr lang="en-US" sz="2800" b="1" u="sng" dirty="0" smtClean="0">
                <a:cs typeface="2  Nazanin" pitchFamily="2" charset="-78"/>
              </a:rPr>
              <a:t>Fragmented</a:t>
            </a:r>
            <a:r>
              <a:rPr lang="fa-IR" sz="2800" b="1" dirty="0" smtClean="0">
                <a:cs typeface="2  Nazanin" pitchFamily="2" charset="-78"/>
              </a:rPr>
              <a:t>) (</a:t>
            </a:r>
            <a:r>
              <a:rPr lang="en-US" sz="2800" b="1" u="sng" dirty="0" smtClean="0">
                <a:cs typeface="2  Nazanin" pitchFamily="2" charset="-78"/>
              </a:rPr>
              <a:t>Compound</a:t>
            </a:r>
            <a:r>
              <a:rPr lang="fa-IR" sz="2800" b="1" dirty="0" smtClean="0">
                <a:cs typeface="2  Nazanin" pitchFamily="2" charset="-78"/>
              </a:rPr>
              <a:t>)</a:t>
            </a:r>
          </a:p>
          <a:p>
            <a:pPr algn="r" rtl="1"/>
            <a:r>
              <a:rPr lang="fa-IR" sz="2800" b="1" dirty="0" smtClean="0">
                <a:cs typeface="2  Nazanin" pitchFamily="2" charset="-78"/>
              </a:rPr>
              <a:t>3-فرورفته (</a:t>
            </a:r>
            <a:r>
              <a:rPr lang="en-US" sz="2800" b="1" u="sng" dirty="0" smtClean="0">
                <a:cs typeface="2  Nazanin" pitchFamily="2" charset="-78"/>
              </a:rPr>
              <a:t>Depress</a:t>
            </a:r>
            <a:r>
              <a:rPr lang="fa-IR" sz="2800" b="1" dirty="0" smtClean="0">
                <a:cs typeface="2  Nazanin" pitchFamily="2" charset="-78"/>
              </a:rPr>
              <a:t>)</a:t>
            </a:r>
          </a:p>
          <a:p>
            <a:pPr algn="r" rtl="1"/>
            <a:r>
              <a:rPr lang="fa-IR" sz="2800" b="1" dirty="0">
                <a:cs typeface="2  Nazanin" pitchFamily="2" charset="-78"/>
              </a:rPr>
              <a:t>4</a:t>
            </a:r>
            <a:r>
              <a:rPr lang="fa-IR" sz="2800" b="1" dirty="0" smtClean="0">
                <a:cs typeface="2  Nazanin" pitchFamily="2" charset="-78"/>
              </a:rPr>
              <a:t>- شکستگی قاعده جمجمه</a:t>
            </a:r>
            <a:r>
              <a:rPr lang="en-US" sz="2800" b="1" dirty="0" smtClean="0">
                <a:cs typeface="2  Nazanin" pitchFamily="2" charset="-78"/>
              </a:rPr>
              <a:t> </a:t>
            </a:r>
            <a:r>
              <a:rPr lang="fa-IR" sz="2800" b="1" dirty="0" smtClean="0">
                <a:cs typeface="2  Nazanin" pitchFamily="2" charset="-78"/>
              </a:rPr>
              <a:t>(</a:t>
            </a:r>
            <a:r>
              <a:rPr lang="fa-IR" sz="2400" b="1" u="sng" dirty="0" smtClean="0">
                <a:cs typeface="2  Nazanin" pitchFamily="2" charset="-78"/>
              </a:rPr>
              <a:t>معمولاً همراه با خروج خون و </a:t>
            </a:r>
            <a:r>
              <a:rPr lang="en-US" sz="2400" b="1" u="sng" dirty="0" smtClean="0">
                <a:cs typeface="2  Nazanin" pitchFamily="2" charset="-78"/>
              </a:rPr>
              <a:t>CSF</a:t>
            </a:r>
            <a:r>
              <a:rPr lang="fa-IR" sz="2400" b="1" u="sng" dirty="0" smtClean="0">
                <a:cs typeface="2  Nazanin" pitchFamily="2" charset="-78"/>
              </a:rPr>
              <a:t> از گوش</a:t>
            </a:r>
            <a:r>
              <a:rPr lang="fa-IR" sz="2800" b="1" dirty="0" smtClean="0">
                <a:cs typeface="2  Nazanin" pitchFamily="2" charset="-78"/>
              </a:rPr>
              <a:t>)</a:t>
            </a:r>
          </a:p>
          <a:p>
            <a:pPr algn="r" rtl="1"/>
            <a:r>
              <a:rPr lang="fa-IR" sz="2800" b="1" dirty="0" smtClean="0">
                <a:cs typeface="2  Nazanin" pitchFamily="2" charset="-78"/>
              </a:rPr>
              <a:t> 5-شکستگی های در حال رشد جمجمه</a:t>
            </a:r>
            <a:endParaRPr lang="fa-IR" b="1" dirty="0" smtClean="0">
              <a:cs typeface="2  Nazanin" pitchFamily="2" charset="-78"/>
            </a:endParaRPr>
          </a:p>
          <a:p>
            <a:pPr algn="r" rtl="1"/>
            <a:endParaRPr lang="en-GB" b="1" dirty="0">
              <a:cs typeface="2  Nazanin"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hirn[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SA" b="1" u="sng" dirty="0" smtClean="0">
                <a:solidFill>
                  <a:srgbClr val="FFFF00"/>
                </a:solidFill>
                <a:cs typeface="2  Titr" pitchFamily="2" charset="-78"/>
              </a:rPr>
              <a:t>شکستگی </a:t>
            </a:r>
            <a:r>
              <a:rPr lang="ar-SA" b="1" u="sng" dirty="0">
                <a:solidFill>
                  <a:srgbClr val="FFFF00"/>
                </a:solidFill>
                <a:cs typeface="2  Titr" pitchFamily="2" charset="-78"/>
              </a:rPr>
              <a:t>خطی</a:t>
            </a:r>
            <a:endParaRPr lang="en-GB" b="1" u="sng" dirty="0">
              <a:solidFill>
                <a:srgbClr val="FFFF00"/>
              </a:solidFill>
              <a:cs typeface="2  Titr" pitchFamily="2" charset="-78"/>
            </a:endParaRPr>
          </a:p>
        </p:txBody>
      </p:sp>
      <p:sp>
        <p:nvSpPr>
          <p:cNvPr id="3" name="Content Placeholder 2"/>
          <p:cNvSpPr>
            <a:spLocks noGrp="1"/>
          </p:cNvSpPr>
          <p:nvPr>
            <p:ph idx="1"/>
          </p:nvPr>
        </p:nvSpPr>
        <p:spPr>
          <a:xfrm>
            <a:off x="228600" y="1485900"/>
            <a:ext cx="8915400" cy="5105400"/>
          </a:xfrm>
        </p:spPr>
        <p:txBody>
          <a:bodyPr/>
          <a:lstStyle/>
          <a:p>
            <a:pPr algn="r" rtl="1"/>
            <a:r>
              <a:rPr lang="ar-SA" b="1" dirty="0">
                <a:cs typeface="2  Nazanin" pitchFamily="2" charset="-78"/>
              </a:rPr>
              <a:t>شایع ترین استخوان دچار شکستگی استخوان تمپورال جمجمه است . چون نازک ترین استخوان جمجمه است شکستگی خطی به تنهایی نیازی به درمان ندارد خودش جوش می خورد فقط باید سی تی اسکن انجام شود اگر در سی تی اسکن خونریزی مغزی و پارگی سخت شامه نداشت پس از 24 ساعت مرخص می شوند </a:t>
            </a:r>
            <a:r>
              <a:rPr lang="ar-SA" b="1" dirty="0" smtClean="0">
                <a:cs typeface="2  Nazanin" pitchFamily="2" charset="-78"/>
              </a:rPr>
              <a:t>.</a:t>
            </a:r>
            <a:endParaRPr lang="en-GB" b="1" dirty="0">
              <a:cs typeface="2  Nazanin" pitchFamily="2" charset="-78"/>
            </a:endParaRPr>
          </a:p>
        </p:txBody>
      </p:sp>
      <p:pic>
        <p:nvPicPr>
          <p:cNvPr id="4" name="Picture 2" descr="C:\Users\mahbubeh\Downloads\Video\9054.jpg"/>
          <p:cNvPicPr>
            <a:picLocks noChangeAspect="1" noChangeArrowheads="1"/>
          </p:cNvPicPr>
          <p:nvPr/>
        </p:nvPicPr>
        <p:blipFill>
          <a:blip r:embed="rId2"/>
          <a:srcRect/>
          <a:stretch>
            <a:fillRect/>
          </a:stretch>
        </p:blipFill>
        <p:spPr bwMode="auto">
          <a:xfrm>
            <a:off x="457200" y="4038600"/>
            <a:ext cx="3352800" cy="2514600"/>
          </a:xfrm>
          <a:prstGeom prst="rect">
            <a:avLst/>
          </a:prstGeom>
          <a:noFill/>
        </p:spPr>
      </p:pic>
    </p:spTree>
    <p:extLst>
      <p:ext uri="{BB962C8B-B14F-4D97-AF65-F5344CB8AC3E}">
        <p14:creationId xmlns:p14="http://schemas.microsoft.com/office/powerpoint/2010/main" val="24589164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839200" cy="6553200"/>
          </a:xfrm>
        </p:spPr>
        <p:txBody>
          <a:bodyPr/>
          <a:lstStyle/>
          <a:p>
            <a:pPr algn="r" rtl="1">
              <a:buNone/>
            </a:pPr>
            <a:endParaRPr lang="en-GB" sz="2800" dirty="0" smtClean="0">
              <a:solidFill>
                <a:srgbClr val="C00000"/>
              </a:solidFill>
              <a:cs typeface="B Titr" pitchFamily="2" charset="-78"/>
            </a:endParaRPr>
          </a:p>
          <a:p>
            <a:pPr algn="ctr" rtl="1">
              <a:buNone/>
            </a:pPr>
            <a:r>
              <a:rPr lang="ar-SA" sz="3600" b="1" u="sng" dirty="0" smtClean="0">
                <a:solidFill>
                  <a:srgbClr val="FFFF00"/>
                </a:solidFill>
                <a:cs typeface="2  Titr" pitchFamily="2" charset="-78"/>
              </a:rPr>
              <a:t>شکستگی چند قطعه ای </a:t>
            </a:r>
            <a:endParaRPr lang="fa-IR" sz="3600" b="1" u="sng" dirty="0" smtClean="0">
              <a:solidFill>
                <a:srgbClr val="FFFF00"/>
              </a:solidFill>
              <a:cs typeface="2  Titr" pitchFamily="2" charset="-78"/>
            </a:endParaRPr>
          </a:p>
          <a:p>
            <a:pPr algn="r" rtl="1">
              <a:buNone/>
            </a:pPr>
            <a:endParaRPr lang="fa-IR" sz="1000" b="1" dirty="0">
              <a:solidFill>
                <a:srgbClr val="C00000"/>
              </a:solidFill>
              <a:cs typeface="2  Nazanin" pitchFamily="2" charset="-78"/>
            </a:endParaRPr>
          </a:p>
          <a:p>
            <a:pPr algn="r" rtl="1">
              <a:buNone/>
            </a:pPr>
            <a:r>
              <a:rPr lang="ar-SA" sz="2800" b="1" dirty="0" smtClean="0">
                <a:cs typeface="2  Nazanin" pitchFamily="2" charset="-78"/>
              </a:rPr>
              <a:t>ضربه شدیدتر است و استخوان جمجمه چند تکه شده است ولی از هم جدا نشده اند .</a:t>
            </a:r>
            <a:endParaRPr lang="en-GB" sz="2800" b="1" dirty="0" smtClean="0">
              <a:cs typeface="2  Nazanin" pitchFamily="2" charset="-78"/>
            </a:endParaRPr>
          </a:p>
          <a:p>
            <a:pPr algn="r" rtl="1">
              <a:buNone/>
            </a:pPr>
            <a:r>
              <a:rPr lang="ar-SA" sz="2800" b="1" dirty="0" smtClean="0">
                <a:cs typeface="2  Nazanin" pitchFamily="2" charset="-78"/>
              </a:rPr>
              <a:t>اگر اختلال هوشیاری نداشت بلافاصله به اتاق عمل منتقل می شود .</a:t>
            </a:r>
            <a:endParaRPr lang="en-GB" sz="2800" b="1" dirty="0" smtClean="0">
              <a:cs typeface="2  Nazanin" pitchFamily="2" charset="-78"/>
            </a:endParaRPr>
          </a:p>
          <a:p>
            <a:pPr algn="r" rtl="1">
              <a:buNone/>
            </a:pPr>
            <a:r>
              <a:rPr lang="ar-SA" sz="2800" b="1" dirty="0" smtClean="0">
                <a:cs typeface="2  Nazanin" pitchFamily="2" charset="-78"/>
              </a:rPr>
              <a:t>اگر اختلال هوش</a:t>
            </a:r>
            <a:r>
              <a:rPr lang="fa-IR" sz="2800" b="1" dirty="0" smtClean="0">
                <a:cs typeface="2  Nazanin" pitchFamily="2" charset="-78"/>
              </a:rPr>
              <a:t>ی</a:t>
            </a:r>
            <a:r>
              <a:rPr lang="ar-SA" sz="2800" b="1" dirty="0" smtClean="0">
                <a:cs typeface="2  Nazanin" pitchFamily="2" charset="-78"/>
              </a:rPr>
              <a:t>اری داشت باید چند روز منتظر شویم تا هوشیاری بهتر</a:t>
            </a:r>
            <a:r>
              <a:rPr lang="fa-IR" sz="2800" b="1" dirty="0" smtClean="0">
                <a:cs typeface="2  Nazanin" pitchFamily="2" charset="-78"/>
              </a:rPr>
              <a:t> </a:t>
            </a:r>
            <a:r>
              <a:rPr lang="ar-SA" sz="2800" b="1" dirty="0" smtClean="0">
                <a:cs typeface="2  Nazanin" pitchFamily="2" charset="-78"/>
              </a:rPr>
              <a:t>شود و سپس به اتا</a:t>
            </a:r>
            <a:r>
              <a:rPr lang="fa-IR" sz="2800" b="1" dirty="0" smtClean="0">
                <a:cs typeface="2  Nazanin" pitchFamily="2" charset="-78"/>
              </a:rPr>
              <a:t>ق </a:t>
            </a:r>
            <a:r>
              <a:rPr lang="ar-SA" sz="2800" b="1" dirty="0" smtClean="0">
                <a:cs typeface="2  Nazanin" pitchFamily="2" charset="-78"/>
              </a:rPr>
              <a:t>عمل منتقل شود و تمام تکه ها با</a:t>
            </a:r>
            <a:r>
              <a:rPr lang="fa-IR" sz="2800" b="1" dirty="0" smtClean="0">
                <a:cs typeface="2  Nazanin" pitchFamily="2" charset="-78"/>
              </a:rPr>
              <a:t> </a:t>
            </a:r>
            <a:r>
              <a:rPr lang="ar-SA" sz="2800" b="1" dirty="0" smtClean="0">
                <a:cs typeface="2  Nazanin" pitchFamily="2" charset="-78"/>
              </a:rPr>
              <a:t>سیم به هم متصل شود .</a:t>
            </a:r>
            <a:endParaRPr lang="en-GB" sz="2800" b="1" dirty="0" smtClean="0">
              <a:cs typeface="2  Nazanin" pitchFamily="2" charset="-78"/>
            </a:endParaRPr>
          </a:p>
          <a:p>
            <a:pPr algn="r" rtl="1">
              <a:buNone/>
            </a:pPr>
            <a:r>
              <a:rPr lang="ar-SA" sz="2800" b="1" dirty="0" smtClean="0">
                <a:cs typeface="2  Nazanin" pitchFamily="2" charset="-78"/>
              </a:rPr>
              <a:t>توجه : خود شکستگی چند قطعه ای به تنهایی مشکلی ایجاد نمی</a:t>
            </a:r>
            <a:r>
              <a:rPr lang="ar-SA" sz="2800" b="1" dirty="0" smtClean="0">
                <a:cs typeface="2  Nazanin"/>
              </a:rPr>
              <a:t>‏</a:t>
            </a:r>
            <a:r>
              <a:rPr lang="ar-SA" sz="2800" b="1" dirty="0" smtClean="0">
                <a:cs typeface="2  Nazanin" pitchFamily="2" charset="-78"/>
              </a:rPr>
              <a:t>کند</a:t>
            </a:r>
            <a:r>
              <a:rPr lang="fa-IR" sz="2800" b="1" dirty="0" smtClean="0">
                <a:cs typeface="2  Nazanin" pitchFamily="2" charset="-78"/>
              </a:rPr>
              <a:t>.</a:t>
            </a:r>
          </a:p>
        </p:txBody>
      </p:sp>
      <p:pic>
        <p:nvPicPr>
          <p:cNvPr id="2050" name="Picture 2" descr="C:\Users\mahbubeh\Downloads\Video\b47cd28b9d1f7d5a5f66d3bde61fa4c2skull fracture.jpg"/>
          <p:cNvPicPr>
            <a:picLocks noChangeAspect="1" noChangeArrowheads="1"/>
          </p:cNvPicPr>
          <p:nvPr/>
        </p:nvPicPr>
        <p:blipFill>
          <a:blip r:embed="rId2"/>
          <a:srcRect/>
          <a:stretch>
            <a:fillRect/>
          </a:stretch>
        </p:blipFill>
        <p:spPr bwMode="auto">
          <a:xfrm>
            <a:off x="2904699" y="4814248"/>
            <a:ext cx="2953035" cy="1803665"/>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990600"/>
          </a:xfrm>
        </p:spPr>
        <p:txBody>
          <a:bodyPr>
            <a:normAutofit/>
          </a:bodyPr>
          <a:lstStyle/>
          <a:p>
            <a:pPr rtl="1"/>
            <a:r>
              <a:rPr lang="ar-SA" b="1" u="sng" dirty="0">
                <a:solidFill>
                  <a:srgbClr val="FFFF00"/>
                </a:solidFill>
                <a:cs typeface="2  Titr" pitchFamily="2" charset="-78"/>
              </a:rPr>
              <a:t>شكستگي </a:t>
            </a:r>
            <a:r>
              <a:rPr lang="ar-SA" b="1" u="sng" dirty="0" smtClean="0">
                <a:solidFill>
                  <a:srgbClr val="FFFF00"/>
                </a:solidFill>
                <a:cs typeface="2  Titr" pitchFamily="2" charset="-78"/>
              </a:rPr>
              <a:t>فرورونده</a:t>
            </a:r>
            <a:r>
              <a:rPr lang="fa-IR" b="1" u="sng" dirty="0">
                <a:solidFill>
                  <a:srgbClr val="FFFF00"/>
                </a:solidFill>
                <a:cs typeface="2  Titr" pitchFamily="2" charset="-78"/>
              </a:rPr>
              <a:t> </a:t>
            </a:r>
            <a:r>
              <a:rPr lang="fa-IR" b="1" u="sng" dirty="0" smtClean="0">
                <a:solidFill>
                  <a:srgbClr val="FFFF00"/>
                </a:solidFill>
                <a:cs typeface="2  Titr" pitchFamily="2" charset="-78"/>
              </a:rPr>
              <a:t>(</a:t>
            </a:r>
            <a:r>
              <a:rPr lang="en-US" b="1" u="sng" dirty="0">
                <a:solidFill>
                  <a:srgbClr val="FFFF00"/>
                </a:solidFill>
                <a:cs typeface="2  Titr" pitchFamily="2" charset="-78"/>
              </a:rPr>
              <a:t>depress fracture</a:t>
            </a:r>
            <a:r>
              <a:rPr lang="fa-IR" b="1" u="sng" dirty="0" smtClean="0">
                <a:solidFill>
                  <a:srgbClr val="FFFF00"/>
                </a:solidFill>
                <a:cs typeface="2  Titr" pitchFamily="2" charset="-78"/>
              </a:rPr>
              <a:t>)</a:t>
            </a:r>
            <a:endParaRPr lang="en-GB" b="1" u="sng" dirty="0">
              <a:solidFill>
                <a:srgbClr val="FFFF00"/>
              </a:solidFill>
              <a:cs typeface="2  Titr" pitchFamily="2" charset="-78"/>
            </a:endParaRPr>
          </a:p>
        </p:txBody>
      </p:sp>
      <p:sp>
        <p:nvSpPr>
          <p:cNvPr id="3" name="Content Placeholder 2"/>
          <p:cNvSpPr>
            <a:spLocks noGrp="1"/>
          </p:cNvSpPr>
          <p:nvPr>
            <p:ph idx="1"/>
          </p:nvPr>
        </p:nvSpPr>
        <p:spPr>
          <a:xfrm>
            <a:off x="152400" y="1447800"/>
            <a:ext cx="8686800" cy="5181600"/>
          </a:xfrm>
        </p:spPr>
        <p:txBody>
          <a:bodyPr/>
          <a:lstStyle/>
          <a:p>
            <a:pPr algn="r" rtl="1"/>
            <a:r>
              <a:rPr lang="fa-IR" b="1" dirty="0">
                <a:cs typeface="2  Nazanin" pitchFamily="2" charset="-78"/>
              </a:rPr>
              <a:t>ب</a:t>
            </a:r>
            <a:r>
              <a:rPr lang="ar-SA" b="1" dirty="0" smtClean="0">
                <a:cs typeface="2  Nazanin" pitchFamily="2" charset="-78"/>
              </a:rPr>
              <a:t>سته </a:t>
            </a:r>
            <a:r>
              <a:rPr lang="ar-SA" b="1" dirty="0">
                <a:cs typeface="2  Nazanin" pitchFamily="2" charset="-78"/>
              </a:rPr>
              <a:t>و باز</a:t>
            </a:r>
          </a:p>
          <a:p>
            <a:pPr algn="r" rtl="1"/>
            <a:r>
              <a:rPr lang="ar-SA" b="1" dirty="0">
                <a:cs typeface="2  Nazanin" pitchFamily="2" charset="-78"/>
              </a:rPr>
              <a:t>همراه يا بدون پارگي </a:t>
            </a:r>
            <a:r>
              <a:rPr lang="ar-SA" b="1" dirty="0" smtClean="0">
                <a:cs typeface="2  Nazanin" pitchFamily="2" charset="-78"/>
              </a:rPr>
              <a:t>دور</a:t>
            </a:r>
            <a:r>
              <a:rPr lang="fa-IR" b="1" dirty="0" smtClean="0">
                <a:cs typeface="2  Nazanin" pitchFamily="2" charset="-78"/>
              </a:rPr>
              <a:t>ا</a:t>
            </a:r>
            <a:r>
              <a:rPr lang="ar-SA" b="1" dirty="0" smtClean="0">
                <a:cs typeface="2  Nazanin" pitchFamily="2" charset="-78"/>
              </a:rPr>
              <a:t>م</a:t>
            </a:r>
            <a:r>
              <a:rPr lang="fa-IR" b="1" dirty="0" smtClean="0">
                <a:cs typeface="2  Nazanin" pitchFamily="2" charset="-78"/>
              </a:rPr>
              <a:t>ت</a:t>
            </a:r>
            <a:r>
              <a:rPr lang="ar-SA" b="1" dirty="0" smtClean="0">
                <a:cs typeface="2  Nazanin" pitchFamily="2" charset="-78"/>
              </a:rPr>
              <a:t>ر</a:t>
            </a:r>
            <a:endParaRPr lang="ar-SA" b="1" dirty="0">
              <a:cs typeface="2  Nazanin" pitchFamily="2" charset="-78"/>
            </a:endParaRPr>
          </a:p>
          <a:p>
            <a:pPr algn="r" rtl="1"/>
            <a:r>
              <a:rPr lang="ar-SA" b="1" dirty="0">
                <a:cs typeface="2  Nazanin" pitchFamily="2" charset="-78"/>
              </a:rPr>
              <a:t>عوارض: عفونت – لاسراسيون مغز- تشنج- فيستول شرياني </a:t>
            </a:r>
            <a:r>
              <a:rPr lang="fa-IR" b="1" dirty="0" smtClean="0">
                <a:cs typeface="2  Nazanin" pitchFamily="2" charset="-78"/>
              </a:rPr>
              <a:t>-</a:t>
            </a:r>
            <a:r>
              <a:rPr lang="ar-SA" b="1" dirty="0" smtClean="0">
                <a:cs typeface="2  Nazanin" pitchFamily="2" charset="-78"/>
              </a:rPr>
              <a:t>وريدي </a:t>
            </a:r>
            <a:endParaRPr lang="en-GB" b="1" dirty="0" smtClean="0">
              <a:cs typeface="2  Nazanin" pitchFamily="2" charset="-78"/>
            </a:endParaRPr>
          </a:p>
          <a:p>
            <a:pPr algn="r" rtl="1">
              <a:buNone/>
            </a:pPr>
            <a:r>
              <a:rPr lang="ar-SA" b="1" dirty="0" smtClean="0">
                <a:solidFill>
                  <a:srgbClr val="FF0000"/>
                </a:solidFill>
                <a:cs typeface="2  Nazanin" pitchFamily="2" charset="-78"/>
              </a:rPr>
              <a:t>توجه</a:t>
            </a:r>
            <a:r>
              <a:rPr lang="ar-SA" b="1" dirty="0" smtClean="0">
                <a:cs typeface="2  Nazanin" pitchFamily="2" charset="-78"/>
              </a:rPr>
              <a:t> </a:t>
            </a:r>
            <a:r>
              <a:rPr lang="ar-SA" b="1" dirty="0">
                <a:cs typeface="2  Nazanin" pitchFamily="2" charset="-78"/>
              </a:rPr>
              <a:t>: </a:t>
            </a:r>
            <a:r>
              <a:rPr lang="ar-SA" b="1" dirty="0">
                <a:effectLst>
                  <a:outerShdw blurRad="38100" dist="38100" dir="2700000" algn="tl">
                    <a:srgbClr val="000000">
                      <a:alpha val="43137"/>
                    </a:srgbClr>
                  </a:outerShdw>
                </a:effectLst>
                <a:cs typeface="2  Nazanin" pitchFamily="2" charset="-78"/>
              </a:rPr>
              <a:t>خود شکستگی فرو رفته به تنهایی باعث افزایش خطر تشنج نمی شود . بلکه ضایعات همراه مغزی اگر وجود داشته باشد منجر به افزایش خطر تشنج می شود</a:t>
            </a:r>
            <a:endParaRPr lang="en-GB" b="1" dirty="0">
              <a:effectLst>
                <a:outerShdw blurRad="38100" dist="38100" dir="2700000" algn="tl">
                  <a:srgbClr val="000000">
                    <a:alpha val="43137"/>
                  </a:srgbClr>
                </a:outerShdw>
              </a:effectLst>
              <a:cs typeface="2  Nazanin" pitchFamily="2" charset="-78"/>
            </a:endParaRPr>
          </a:p>
          <a:p>
            <a:pPr algn="r" rtl="1"/>
            <a:r>
              <a:rPr lang="fa-IR" b="1" u="sng" dirty="0" smtClean="0">
                <a:cs typeface="2  Nazanin" pitchFamily="2" charset="-78"/>
              </a:rPr>
              <a:t>شایع‏ترین محل‏هایی که باعث تشنج می‏شوند، لوب‏های فرونتال و تمپورال و در موارد نادر لوب اکسی‏پیتال است.</a:t>
            </a:r>
            <a:endParaRPr lang="en-GB" b="1" u="sng" dirty="0">
              <a:cs typeface="2  Nazanin" pitchFamily="2" charset="-78"/>
            </a:endParaRPr>
          </a:p>
        </p:txBody>
      </p:sp>
    </p:spTree>
    <p:extLst>
      <p:ext uri="{BB962C8B-B14F-4D97-AF65-F5344CB8AC3E}">
        <p14:creationId xmlns:p14="http://schemas.microsoft.com/office/powerpoint/2010/main" val="2659603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E:\CHAP71\7102LA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85" y="0"/>
            <a:ext cx="9144000" cy="5793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019300" y="5941367"/>
            <a:ext cx="4953000" cy="646331"/>
          </a:xfrm>
          <a:prstGeom prst="rect">
            <a:avLst/>
          </a:prstGeom>
          <a:noFill/>
        </p:spPr>
        <p:txBody>
          <a:bodyPr wrap="square" rtlCol="0">
            <a:spAutoFit/>
          </a:bodyPr>
          <a:lstStyle/>
          <a:p>
            <a:pPr algn="ctr"/>
            <a:r>
              <a:rPr lang="en-US" sz="3600" b="1" dirty="0" err="1">
                <a:solidFill>
                  <a:srgbClr val="FFC000"/>
                </a:solidFill>
              </a:rPr>
              <a:t>Ping-pong</a:t>
            </a:r>
            <a:r>
              <a:rPr lang="en-US" sz="3600" b="1" dirty="0">
                <a:solidFill>
                  <a:srgbClr val="FFC000"/>
                </a:solidFill>
              </a:rPr>
              <a:t> </a:t>
            </a:r>
            <a:r>
              <a:rPr lang="en-US" sz="3600" b="1" dirty="0" smtClean="0">
                <a:solidFill>
                  <a:srgbClr val="FFC000"/>
                </a:solidFill>
              </a:rPr>
              <a:t>fracture</a:t>
            </a:r>
            <a:endParaRPr lang="en-US" sz="3600" b="1" dirty="0">
              <a:solidFill>
                <a:srgbClr val="FFC000"/>
              </a:solidFill>
            </a:endParaRPr>
          </a:p>
        </p:txBody>
      </p:sp>
    </p:spTree>
    <p:extLst>
      <p:ext uri="{BB962C8B-B14F-4D97-AF65-F5344CB8AC3E}">
        <p14:creationId xmlns:p14="http://schemas.microsoft.com/office/powerpoint/2010/main" val="4251854400"/>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E:\CHAP67\6702LA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905000" y="5931187"/>
            <a:ext cx="5638800" cy="584775"/>
          </a:xfrm>
          <a:prstGeom prst="rect">
            <a:avLst/>
          </a:prstGeom>
          <a:noFill/>
        </p:spPr>
        <p:txBody>
          <a:bodyPr wrap="square" rtlCol="0">
            <a:spAutoFit/>
          </a:bodyPr>
          <a:lstStyle/>
          <a:p>
            <a:pPr algn="ctr" rtl="1"/>
            <a:r>
              <a:rPr lang="ar-SA" sz="3200" b="1" dirty="0">
                <a:solidFill>
                  <a:srgbClr val="FFC000"/>
                </a:solidFill>
                <a:cs typeface="2  Nazanin" pitchFamily="2" charset="-78"/>
              </a:rPr>
              <a:t>دپرس فراكچر ساده و </a:t>
            </a:r>
            <a:r>
              <a:rPr lang="ar-SA" sz="3200" b="1" dirty="0" smtClean="0">
                <a:solidFill>
                  <a:srgbClr val="FFC000"/>
                </a:solidFill>
                <a:cs typeface="2  Nazanin" pitchFamily="2" charset="-78"/>
              </a:rPr>
              <a:t>مركب</a:t>
            </a:r>
            <a:endParaRPr lang="en-US" sz="3200" b="1" dirty="0">
              <a:solidFill>
                <a:srgbClr val="FFC000"/>
              </a:solidFill>
              <a:cs typeface="2  Nazanin" pitchFamily="2" charset="-78"/>
            </a:endParaRPr>
          </a:p>
        </p:txBody>
      </p:sp>
    </p:spTree>
    <p:extLst>
      <p:ext uri="{BB962C8B-B14F-4D97-AF65-F5344CB8AC3E}">
        <p14:creationId xmlns:p14="http://schemas.microsoft.com/office/powerpoint/2010/main" val="3108338613"/>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609600"/>
            <a:ext cx="8610600" cy="584775"/>
          </a:xfrm>
          <a:prstGeom prst="rect">
            <a:avLst/>
          </a:prstGeom>
          <a:noFill/>
        </p:spPr>
        <p:txBody>
          <a:bodyPr wrap="square" rtlCol="0">
            <a:spAutoFit/>
          </a:bodyPr>
          <a:lstStyle/>
          <a:p>
            <a:pPr algn="ctr" rtl="1"/>
            <a:r>
              <a:rPr lang="ar-SA" sz="3200" b="1" u="sng" dirty="0">
                <a:solidFill>
                  <a:srgbClr val="FFC000"/>
                </a:solidFill>
                <a:cs typeface="2  Titr" pitchFamily="2" charset="-78"/>
              </a:rPr>
              <a:t>شكستگيهاي قاعده جمجمه</a:t>
            </a:r>
            <a:endParaRPr lang="en-GB" sz="3200" u="sng" dirty="0">
              <a:solidFill>
                <a:srgbClr val="FFC000"/>
              </a:solidFill>
              <a:cs typeface="2  Titr" pitchFamily="2" charset="-78"/>
            </a:endParaRPr>
          </a:p>
        </p:txBody>
      </p:sp>
      <p:sp>
        <p:nvSpPr>
          <p:cNvPr id="3" name="TextBox 2"/>
          <p:cNvSpPr txBox="1"/>
          <p:nvPr/>
        </p:nvSpPr>
        <p:spPr>
          <a:xfrm>
            <a:off x="228600" y="1905000"/>
            <a:ext cx="8763000" cy="2246769"/>
          </a:xfrm>
          <a:prstGeom prst="rect">
            <a:avLst/>
          </a:prstGeom>
          <a:noFill/>
        </p:spPr>
        <p:txBody>
          <a:bodyPr wrap="square" rtlCol="0">
            <a:spAutoFit/>
          </a:bodyPr>
          <a:lstStyle/>
          <a:p>
            <a:pPr algn="r" rtl="1">
              <a:defRPr/>
            </a:pPr>
            <a:r>
              <a:rPr lang="ar-SA" sz="2800" b="1" u="sng" dirty="0">
                <a:solidFill>
                  <a:srgbClr val="FFFF00"/>
                </a:solidFill>
                <a:effectLst>
                  <a:outerShdw blurRad="38100" dist="38100" dir="2700000" algn="tl">
                    <a:srgbClr val="000000"/>
                  </a:outerShdw>
                </a:effectLst>
                <a:cs typeface="2  Nazanin" pitchFamily="2" charset="-78"/>
              </a:rPr>
              <a:t>انسيدانس</a:t>
            </a:r>
            <a:r>
              <a:rPr lang="ar-SA" sz="2800" b="1" dirty="0" smtClean="0">
                <a:solidFill>
                  <a:srgbClr val="FFFF00"/>
                </a:solidFill>
                <a:cs typeface="2  Nazanin" pitchFamily="2" charset="-78"/>
              </a:rPr>
              <a:t>:</a:t>
            </a:r>
            <a:r>
              <a:rPr lang="fa-IR" sz="2800" b="1" dirty="0" smtClean="0">
                <a:cs typeface="2  Nazanin" pitchFamily="2" charset="-78"/>
              </a:rPr>
              <a:t> </a:t>
            </a:r>
            <a:r>
              <a:rPr lang="ar-SA" sz="2800" b="1" dirty="0" smtClean="0">
                <a:cs typeface="2  Nazanin" pitchFamily="2" charset="-78"/>
              </a:rPr>
              <a:t>21-19</a:t>
            </a:r>
            <a:r>
              <a:rPr lang="ar-SA" sz="2800" b="1" dirty="0">
                <a:cs typeface="2  Nazanin" pitchFamily="2" charset="-78"/>
              </a:rPr>
              <a:t>% تمام </a:t>
            </a:r>
            <a:r>
              <a:rPr lang="ar-SA" sz="2800" b="1" dirty="0" smtClean="0">
                <a:cs typeface="2  Nazanin" pitchFamily="2" charset="-78"/>
              </a:rPr>
              <a:t>شكستگيهاي جمجمه</a:t>
            </a:r>
            <a:r>
              <a:rPr lang="ar-SA" sz="2800" b="1" dirty="0">
                <a:cs typeface="2  Nazanin" pitchFamily="2" charset="-78"/>
              </a:rPr>
              <a:t>؛ 4% تروماهاي جمجمه </a:t>
            </a:r>
            <a:endParaRPr lang="fa-IR" sz="2800" b="1" dirty="0" smtClean="0">
              <a:cs typeface="2  Nazanin" pitchFamily="2" charset="-78"/>
            </a:endParaRPr>
          </a:p>
          <a:p>
            <a:pPr algn="r" rtl="1">
              <a:defRPr/>
            </a:pPr>
            <a:r>
              <a:rPr lang="ar-SA" sz="2800" b="1" dirty="0" smtClean="0">
                <a:cs typeface="2  Nazanin" pitchFamily="2" charset="-78"/>
              </a:rPr>
              <a:t>                 </a:t>
            </a:r>
            <a:endParaRPr lang="ar-SA" sz="2800" b="1" dirty="0">
              <a:cs typeface="2  Nazanin" pitchFamily="2" charset="-78"/>
            </a:endParaRPr>
          </a:p>
          <a:p>
            <a:pPr algn="r" rtl="1">
              <a:defRPr/>
            </a:pPr>
            <a:r>
              <a:rPr lang="ar-SA" sz="2800" b="1" u="sng" dirty="0">
                <a:solidFill>
                  <a:srgbClr val="FFFF00"/>
                </a:solidFill>
                <a:effectLst>
                  <a:outerShdw blurRad="38100" dist="38100" dir="2700000" algn="tl">
                    <a:srgbClr val="000000"/>
                  </a:outerShdw>
                </a:effectLst>
                <a:cs typeface="2  Nazanin" pitchFamily="2" charset="-78"/>
              </a:rPr>
              <a:t>مكانيسم</a:t>
            </a:r>
            <a:r>
              <a:rPr lang="ar-SA" sz="2800" b="1" dirty="0">
                <a:solidFill>
                  <a:srgbClr val="FFFF00"/>
                </a:solidFill>
                <a:cs typeface="2  Nazanin" pitchFamily="2" charset="-78"/>
              </a:rPr>
              <a:t>: </a:t>
            </a:r>
            <a:r>
              <a:rPr lang="ar-SA" sz="2800" b="1" dirty="0">
                <a:cs typeface="2  Nazanin" pitchFamily="2" charset="-78"/>
              </a:rPr>
              <a:t>امتدادخط شكستگي قسمت گنبدي. يا اصابت ضربه در جهت </a:t>
            </a:r>
            <a:r>
              <a:rPr lang="ar-SA" sz="2800" b="1" dirty="0" smtClean="0">
                <a:cs typeface="2  Nazanin" pitchFamily="2" charset="-78"/>
              </a:rPr>
              <a:t>قدامي</a:t>
            </a:r>
            <a:r>
              <a:rPr lang="fa-IR" sz="2800" b="1" dirty="0" smtClean="0">
                <a:cs typeface="2  Nazanin" pitchFamily="2" charset="-78"/>
              </a:rPr>
              <a:t> </a:t>
            </a:r>
            <a:r>
              <a:rPr lang="ar-SA" sz="2800" b="1" dirty="0" smtClean="0">
                <a:cs typeface="2  Nazanin" pitchFamily="2" charset="-78"/>
              </a:rPr>
              <a:t>(ناحيه </a:t>
            </a:r>
            <a:r>
              <a:rPr lang="ar-SA" sz="2800" b="1" dirty="0">
                <a:cs typeface="2  Nazanin" pitchFamily="2" charset="-78"/>
              </a:rPr>
              <a:t>مياني صورت) يا در ناحيه خلف جمجمه </a:t>
            </a:r>
            <a:endParaRPr lang="en-US" sz="2800" b="1" dirty="0">
              <a:cs typeface="2  Nazanin" pitchFamily="2" charset="-78"/>
            </a:endParaRPr>
          </a:p>
          <a:p>
            <a:endParaRPr lang="en-GB" sz="2800" dirty="0">
              <a:cs typeface="2  Nazanin" pitchFamily="2" charset="-78"/>
            </a:endParaRPr>
          </a:p>
        </p:txBody>
      </p:sp>
    </p:spTree>
    <p:extLst>
      <p:ext uri="{BB962C8B-B14F-4D97-AF65-F5344CB8AC3E}">
        <p14:creationId xmlns:p14="http://schemas.microsoft.com/office/powerpoint/2010/main" val="2809805703"/>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 y="381000"/>
            <a:ext cx="8915400" cy="6093976"/>
          </a:xfrm>
          <a:prstGeom prst="rect">
            <a:avLst/>
          </a:prstGeom>
          <a:noFill/>
        </p:spPr>
        <p:txBody>
          <a:bodyPr wrap="square" rtlCol="0">
            <a:spAutoFit/>
          </a:bodyPr>
          <a:lstStyle/>
          <a:p>
            <a:pPr algn="r" rtl="1"/>
            <a:endParaRPr lang="en-GB" sz="1600" dirty="0">
              <a:solidFill>
                <a:srgbClr val="C00000"/>
              </a:solidFill>
              <a:cs typeface="B Titr" pitchFamily="2" charset="-78"/>
            </a:endParaRPr>
          </a:p>
          <a:p>
            <a:pPr algn="r" rtl="1"/>
            <a:r>
              <a:rPr lang="ar-SA" sz="3300" u="sng" dirty="0">
                <a:solidFill>
                  <a:srgbClr val="FFC000"/>
                </a:solidFill>
                <a:cs typeface="2  Titr" pitchFamily="2" charset="-78"/>
              </a:rPr>
              <a:t>شکستگی قاعده جمجمه</a:t>
            </a:r>
            <a:r>
              <a:rPr lang="fa-IR" sz="3300" u="sng" dirty="0">
                <a:solidFill>
                  <a:srgbClr val="FFC000"/>
                </a:solidFill>
                <a:cs typeface="2  Titr" pitchFamily="2" charset="-78"/>
              </a:rPr>
              <a:t> : 2نوع هستند </a:t>
            </a:r>
            <a:endParaRPr lang="fa-IR" sz="3300" u="sng" dirty="0" smtClean="0">
              <a:solidFill>
                <a:srgbClr val="FFC000"/>
              </a:solidFill>
              <a:cs typeface="2  Titr" pitchFamily="2" charset="-78"/>
            </a:endParaRPr>
          </a:p>
          <a:p>
            <a:pPr algn="r" rtl="1"/>
            <a:endParaRPr lang="fa-IR" sz="1600" dirty="0">
              <a:solidFill>
                <a:srgbClr val="C00000"/>
              </a:solidFill>
              <a:cs typeface="B Titr" pitchFamily="2" charset="-78"/>
            </a:endParaRPr>
          </a:p>
          <a:p>
            <a:pPr algn="r" rtl="1"/>
            <a:endParaRPr lang="fa-IR" sz="1600" b="1" dirty="0">
              <a:solidFill>
                <a:srgbClr val="C00000"/>
              </a:solidFill>
              <a:cs typeface="2  Nazanin" pitchFamily="2" charset="-78"/>
            </a:endParaRPr>
          </a:p>
          <a:p>
            <a:pPr algn="just" rtl="1"/>
            <a:r>
              <a:rPr lang="ar-SA" sz="3200" b="1" dirty="0">
                <a:cs typeface="2  Nazanin" pitchFamily="2" charset="-78"/>
              </a:rPr>
              <a:t>الف : به دنبال ترومای جمجمه دچار شکستگی قاعده جمجمه می شوند و دچار خروج خون یا </a:t>
            </a:r>
            <a:r>
              <a:rPr lang="en-GB" sz="3200" b="1" dirty="0" smtClean="0">
                <a:cs typeface="2  Nazanin" pitchFamily="2" charset="-78"/>
              </a:rPr>
              <a:t>CSF</a:t>
            </a:r>
            <a:r>
              <a:rPr lang="fa-IR" sz="3200" b="1" dirty="0" smtClean="0">
                <a:cs typeface="2  Nazanin" pitchFamily="2" charset="-78"/>
              </a:rPr>
              <a:t> </a:t>
            </a:r>
            <a:r>
              <a:rPr lang="ar-SA" sz="3200" b="1" dirty="0" smtClean="0">
                <a:cs typeface="2  Nazanin" pitchFamily="2" charset="-78"/>
              </a:rPr>
              <a:t>از </a:t>
            </a:r>
            <a:r>
              <a:rPr lang="ar-SA" sz="3200" b="1" dirty="0">
                <a:cs typeface="2  Nazanin" pitchFamily="2" charset="-78"/>
              </a:rPr>
              <a:t>بینی یا گوش-کبودی دور چشم و کبودی پشت گوش دارند </a:t>
            </a:r>
            <a:r>
              <a:rPr lang="ar-SA" sz="3200" b="1" dirty="0" smtClean="0">
                <a:cs typeface="2  Nazanin" pitchFamily="2" charset="-78"/>
              </a:rPr>
              <a:t>.</a:t>
            </a:r>
            <a:endParaRPr lang="fa-IR" sz="3200" b="1" dirty="0" smtClean="0">
              <a:cs typeface="2  Nazanin" pitchFamily="2" charset="-78"/>
            </a:endParaRPr>
          </a:p>
          <a:p>
            <a:pPr algn="just" rtl="1"/>
            <a:endParaRPr lang="en-GB" sz="3200" b="1" dirty="0">
              <a:cs typeface="2  Nazanin" pitchFamily="2" charset="-78"/>
            </a:endParaRPr>
          </a:p>
          <a:p>
            <a:pPr algn="just" rtl="1"/>
            <a:r>
              <a:rPr lang="ar-SA" sz="3200" b="1" dirty="0">
                <a:cs typeface="2  Nazanin" pitchFamily="2" charset="-78"/>
              </a:rPr>
              <a:t>ب : دسته دوم اختلال هوشیاری شدید دارند و دچار خروج شدید خون از بینی و گوش می باشند عروق بزرگ جمجمه پاره شده است کاری برای این گروه نمی توان کرد . انتقال سریع انها به اتاق عمل فایده ای ندارد. بنابر این درمان این دسته علامتی است.</a:t>
            </a:r>
            <a:endParaRPr lang="en-GB" sz="3200" b="1" dirty="0">
              <a:cs typeface="2  Nazanin" pitchFamily="2" charset="-78"/>
            </a:endParaRPr>
          </a:p>
          <a:p>
            <a:endParaRPr lang="en-GB" dirty="0"/>
          </a:p>
        </p:txBody>
      </p:sp>
    </p:spTree>
    <p:extLst>
      <p:ext uri="{BB962C8B-B14F-4D97-AF65-F5344CB8AC3E}">
        <p14:creationId xmlns:p14="http://schemas.microsoft.com/office/powerpoint/2010/main" val="1497121909"/>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381000"/>
            <a:ext cx="8991600" cy="6324600"/>
          </a:xfrm>
        </p:spPr>
        <p:txBody>
          <a:bodyPr>
            <a:noAutofit/>
          </a:bodyPr>
          <a:lstStyle/>
          <a:p>
            <a:pPr marL="0" indent="0" algn="ctr" rtl="1">
              <a:buNone/>
            </a:pPr>
            <a:r>
              <a:rPr lang="fa-IR" sz="3600" b="1" u="sng" dirty="0" smtClean="0">
                <a:solidFill>
                  <a:srgbClr val="FFC000"/>
                </a:solidFill>
                <a:cs typeface="2  Titr" pitchFamily="2" charset="-78"/>
              </a:rPr>
              <a:t>شکستگی قاعده جمجمه</a:t>
            </a:r>
          </a:p>
          <a:p>
            <a:pPr marL="0" indent="0" algn="ctr" rtl="1">
              <a:buNone/>
            </a:pPr>
            <a:endParaRPr lang="fa-IR" sz="2800" b="1" dirty="0">
              <a:solidFill>
                <a:srgbClr val="FFC000"/>
              </a:solidFill>
              <a:effectLst>
                <a:outerShdw blurRad="38100" dist="38100" dir="2700000" algn="tl">
                  <a:srgbClr val="000000">
                    <a:alpha val="43137"/>
                  </a:srgbClr>
                </a:outerShdw>
              </a:effectLst>
              <a:cs typeface="B Titr" pitchFamily="2" charset="-78"/>
            </a:endParaRPr>
          </a:p>
          <a:p>
            <a:pPr algn="just" rtl="1"/>
            <a:r>
              <a:rPr lang="ar-SA" sz="2400" b="1" dirty="0" smtClean="0">
                <a:cs typeface="2  Nazanin" pitchFamily="2" charset="-78"/>
              </a:rPr>
              <a:t>اگر از بینی خون می آید تامپون بینی انجام شود</a:t>
            </a:r>
            <a:r>
              <a:rPr lang="fa-IR" sz="2400" b="1" dirty="0" smtClean="0">
                <a:cs typeface="2  Nazanin" pitchFamily="2" charset="-78"/>
              </a:rPr>
              <a:t>، </a:t>
            </a:r>
            <a:r>
              <a:rPr lang="ar-SA" sz="2400" b="1" dirty="0" smtClean="0">
                <a:cs typeface="2  Nazanin" pitchFamily="2" charset="-78"/>
              </a:rPr>
              <a:t>خون تزریق شود</a:t>
            </a:r>
            <a:r>
              <a:rPr lang="fa-IR" sz="2400" b="1" dirty="0" smtClean="0">
                <a:cs typeface="2  Nazanin" pitchFamily="2" charset="-78"/>
              </a:rPr>
              <a:t> </a:t>
            </a:r>
            <a:r>
              <a:rPr lang="ar-SA" sz="2400" b="1" dirty="0" smtClean="0">
                <a:cs typeface="2  Nazanin" pitchFamily="2" charset="-78"/>
              </a:rPr>
              <a:t>و ... ولی در دسته اول که شایعتر است اقدامات لازم عبارتست از:</a:t>
            </a:r>
            <a:endParaRPr lang="fa-IR" sz="2400" b="1" dirty="0" smtClean="0">
              <a:cs typeface="2  Nazanin" pitchFamily="2" charset="-78"/>
            </a:endParaRPr>
          </a:p>
          <a:p>
            <a:pPr marL="0" indent="0" algn="just" rtl="1">
              <a:buNone/>
            </a:pPr>
            <a:endParaRPr lang="en-GB" sz="2400" b="1" dirty="0" smtClean="0">
              <a:cs typeface="2  Nazanin" pitchFamily="2" charset="-78"/>
            </a:endParaRPr>
          </a:p>
          <a:p>
            <a:pPr algn="just" rtl="1"/>
            <a:r>
              <a:rPr lang="ar-SA" sz="2400" b="1" dirty="0" smtClean="0">
                <a:cs typeface="2  Nazanin" pitchFamily="2" charset="-78"/>
              </a:rPr>
              <a:t>اگر بیماری به دنبال ترومای جمجمه با خونریزی از گوش یا بینی مراجعه کرد به هیچ وجه نباید داخل گوش یا بینی معاینه شود یا شستشو داده شود</a:t>
            </a:r>
            <a:r>
              <a:rPr lang="fa-IR" sz="2400" b="1" dirty="0" smtClean="0">
                <a:cs typeface="2  Nazanin" pitchFamily="2" charset="-78"/>
              </a:rPr>
              <a:t>. </a:t>
            </a:r>
            <a:r>
              <a:rPr lang="ar-SA" sz="2400" b="1" dirty="0" smtClean="0">
                <a:cs typeface="2  Nazanin" pitchFamily="2" charset="-78"/>
              </a:rPr>
              <a:t>یک گاز استریل روی محل خروج خون گذاشته و سر را به همان طرف قرار می دهیم تا خون خارج شود.</a:t>
            </a:r>
            <a:endParaRPr lang="en-GB" sz="2400" b="1" dirty="0" smtClean="0">
              <a:cs typeface="2  Nazanin" pitchFamily="2" charset="-78"/>
            </a:endParaRPr>
          </a:p>
          <a:p>
            <a:pPr marL="0" indent="0" algn="just" rtl="1">
              <a:buNone/>
            </a:pPr>
            <a:endParaRPr lang="fa-IR" sz="2400" b="1" dirty="0" smtClean="0">
              <a:cs typeface="2  Nazanin" pitchFamily="2" charset="-78"/>
            </a:endParaRPr>
          </a:p>
          <a:p>
            <a:pPr algn="just" rtl="1"/>
            <a:r>
              <a:rPr lang="ar-SA" sz="2400" b="1" dirty="0" smtClean="0">
                <a:cs typeface="2  Nazanin" pitchFamily="2" charset="-78"/>
              </a:rPr>
              <a:t>ولی اگر خروج </a:t>
            </a:r>
            <a:r>
              <a:rPr lang="en-GB" sz="2400" b="1" dirty="0" smtClean="0">
                <a:cs typeface="2  Nazanin" pitchFamily="2" charset="-78"/>
              </a:rPr>
              <a:t>CSF</a:t>
            </a:r>
            <a:r>
              <a:rPr lang="ar-SA" sz="2400" b="1" dirty="0" smtClean="0">
                <a:cs typeface="2  Nazanin" pitchFamily="2" charset="-78"/>
              </a:rPr>
              <a:t> داشته باشد به ازای هر قطره </a:t>
            </a:r>
            <a:r>
              <a:rPr lang="en-GB" sz="2400" b="1" dirty="0" smtClean="0">
                <a:cs typeface="2  Nazanin" pitchFamily="2" charset="-78"/>
              </a:rPr>
              <a:t>CSF</a:t>
            </a:r>
            <a:r>
              <a:rPr lang="ar-SA" sz="2400" b="1" dirty="0" smtClean="0">
                <a:cs typeface="2  Nazanin" pitchFamily="2" charset="-78"/>
              </a:rPr>
              <a:t> که خارج می شود یک حباب هوا وارد مغز می شود که خطرناک است .</a:t>
            </a:r>
            <a:endParaRPr lang="en-GB" sz="2400" b="1" dirty="0" smtClean="0">
              <a:cs typeface="2  Nazanin" pitchFamily="2" charset="-78"/>
            </a:endParaRPr>
          </a:p>
          <a:p>
            <a:pPr algn="just" rtl="1">
              <a:buNone/>
            </a:pPr>
            <a:endParaRPr lang="en-GB" sz="2400" b="1" dirty="0" smtClean="0">
              <a:effectLst>
                <a:outerShdw blurRad="38100" dist="38100" dir="2700000" algn="tl">
                  <a:srgbClr val="000000">
                    <a:alpha val="43137"/>
                  </a:srgbClr>
                </a:outerShdw>
              </a:effectLst>
              <a:cs typeface="B Mitra" pitchFamily="2" charset="-78"/>
            </a:endParaRPr>
          </a:p>
          <a:p>
            <a:pPr algn="just" rtl="1">
              <a:buNone/>
            </a:pPr>
            <a:endParaRPr lang="en-GB" sz="2400" b="1" dirty="0" smtClean="0">
              <a:effectLst>
                <a:outerShdw blurRad="38100" dist="38100" dir="2700000" algn="tl">
                  <a:srgbClr val="000000">
                    <a:alpha val="43137"/>
                  </a:srgbClr>
                </a:outerShdw>
              </a:effectLst>
            </a:endParaRPr>
          </a:p>
          <a:p>
            <a:pPr algn="r" rtl="1"/>
            <a:endParaRPr lang="en-GB" sz="2400" b="1" dirty="0">
              <a:solidFill>
                <a:srgbClr val="C00000"/>
              </a:solidFill>
              <a:effectLst>
                <a:outerShdw blurRad="38100" dist="38100" dir="2700000" algn="tl">
                  <a:srgbClr val="000000">
                    <a:alpha val="43137"/>
                  </a:srgbClr>
                </a:outerShdw>
              </a:effectLst>
              <a:cs typeface="B Titr"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pPr rtl="1"/>
            <a:r>
              <a:rPr lang="fa-IR" sz="3600" u="sng" dirty="0" smtClean="0">
                <a:solidFill>
                  <a:srgbClr val="FFC000"/>
                </a:solidFill>
                <a:cs typeface="2  Titr" pitchFamily="2" charset="-78"/>
              </a:rPr>
              <a:t>شکستگی قاعده جمجمه</a:t>
            </a:r>
            <a:endParaRPr lang="en-GB" sz="3600" u="sng" dirty="0">
              <a:solidFill>
                <a:srgbClr val="FFC000"/>
              </a:solidFill>
              <a:cs typeface="2  Titr" pitchFamily="2" charset="-78"/>
            </a:endParaRPr>
          </a:p>
        </p:txBody>
      </p:sp>
      <p:sp>
        <p:nvSpPr>
          <p:cNvPr id="3" name="Content Placeholder 2"/>
          <p:cNvSpPr>
            <a:spLocks noGrp="1"/>
          </p:cNvSpPr>
          <p:nvPr>
            <p:ph idx="1"/>
          </p:nvPr>
        </p:nvSpPr>
        <p:spPr>
          <a:xfrm>
            <a:off x="76200" y="1524000"/>
            <a:ext cx="8991600" cy="5181600"/>
          </a:xfrm>
        </p:spPr>
        <p:txBody>
          <a:bodyPr>
            <a:normAutofit lnSpcReduction="10000"/>
          </a:bodyPr>
          <a:lstStyle/>
          <a:p>
            <a:pPr algn="just" rtl="1"/>
            <a:r>
              <a:rPr lang="ar-SA" sz="2800" b="1" dirty="0">
                <a:cs typeface="2  Nazanin" pitchFamily="2" charset="-78"/>
              </a:rPr>
              <a:t>بنابراین سر باید به طرف م</a:t>
            </a:r>
            <a:r>
              <a:rPr lang="fa-IR" sz="2800" b="1" dirty="0">
                <a:cs typeface="2  Nazanin" pitchFamily="2" charset="-78"/>
              </a:rPr>
              <a:t>ق</a:t>
            </a:r>
            <a:r>
              <a:rPr lang="ar-SA" sz="2800" b="1" dirty="0">
                <a:cs typeface="2  Nazanin" pitchFamily="2" charset="-78"/>
              </a:rPr>
              <a:t>ابل خروج </a:t>
            </a:r>
            <a:r>
              <a:rPr lang="en-GB" sz="2800" b="1" dirty="0">
                <a:cs typeface="2  Nazanin" pitchFamily="2" charset="-78"/>
              </a:rPr>
              <a:t>CSF</a:t>
            </a:r>
            <a:r>
              <a:rPr lang="ar-SA" sz="2800" b="1" dirty="0">
                <a:cs typeface="2  Nazanin" pitchFamily="2" charset="-78"/>
              </a:rPr>
              <a:t> چرخانده شود تا خروج </a:t>
            </a:r>
            <a:r>
              <a:rPr lang="en-GB" sz="2800" b="1" dirty="0">
                <a:cs typeface="2  Nazanin" pitchFamily="2" charset="-78"/>
              </a:rPr>
              <a:t>CSF</a:t>
            </a:r>
            <a:r>
              <a:rPr lang="ar-SA" sz="2800" b="1" dirty="0">
                <a:cs typeface="2  Nazanin" pitchFamily="2" charset="-78"/>
              </a:rPr>
              <a:t> کمتر شود. یا اگر </a:t>
            </a:r>
            <a:r>
              <a:rPr lang="en-GB" sz="2800" b="1" dirty="0">
                <a:cs typeface="2  Nazanin" pitchFamily="2" charset="-78"/>
              </a:rPr>
              <a:t>CSF</a:t>
            </a:r>
            <a:r>
              <a:rPr lang="ar-SA" sz="2800" b="1" dirty="0">
                <a:cs typeface="2  Nazanin" pitchFamily="2" charset="-78"/>
              </a:rPr>
              <a:t> ازبینی خارج می شود باید در وضعیت نیمه نشسته ( سر 45 درجه بالاتر بیاید  ) قرار داده </a:t>
            </a:r>
            <a:r>
              <a:rPr lang="ar-SA" sz="2800" b="1" dirty="0" smtClean="0">
                <a:cs typeface="2  Nazanin" pitchFamily="2" charset="-78"/>
              </a:rPr>
              <a:t>شود</a:t>
            </a:r>
            <a:r>
              <a:rPr lang="fa-IR" sz="2800" b="1" dirty="0" smtClean="0">
                <a:cs typeface="2  Nazanin" pitchFamily="2" charset="-78"/>
              </a:rPr>
              <a:t>.</a:t>
            </a:r>
          </a:p>
          <a:p>
            <a:pPr algn="just" rtl="1"/>
            <a:endParaRPr lang="en-GB" sz="2800" b="1" dirty="0">
              <a:cs typeface="2  Nazanin" pitchFamily="2" charset="-78"/>
            </a:endParaRPr>
          </a:p>
          <a:p>
            <a:pPr algn="just" rtl="1"/>
            <a:r>
              <a:rPr lang="ar-SA" sz="2800" b="1" dirty="0">
                <a:cs typeface="2  Nazanin" pitchFamily="2" charset="-78"/>
              </a:rPr>
              <a:t>هنگام پوزیشن دادن  به سر بیمار باید ترومای ستون فقرات گردنی وجود نداشته </a:t>
            </a:r>
            <a:r>
              <a:rPr lang="ar-SA" sz="2800" b="1" dirty="0" smtClean="0">
                <a:cs typeface="2  Nazanin" pitchFamily="2" charset="-78"/>
              </a:rPr>
              <a:t>باشد</a:t>
            </a:r>
            <a:r>
              <a:rPr lang="fa-IR" sz="2800" b="1" dirty="0" smtClean="0">
                <a:cs typeface="2  Nazanin" pitchFamily="2" charset="-78"/>
              </a:rPr>
              <a:t>.</a:t>
            </a:r>
          </a:p>
          <a:p>
            <a:pPr algn="just" rtl="1"/>
            <a:endParaRPr lang="en-GB" sz="2800" b="1" dirty="0">
              <a:cs typeface="2  Nazanin" pitchFamily="2" charset="-78"/>
            </a:endParaRPr>
          </a:p>
          <a:p>
            <a:pPr algn="just" rtl="1"/>
            <a:r>
              <a:rPr lang="ar-SA" sz="2800" b="1" dirty="0">
                <a:cs typeface="2  Nazanin" pitchFamily="2" charset="-78"/>
              </a:rPr>
              <a:t>اگر </a:t>
            </a:r>
            <a:r>
              <a:rPr lang="ar-SA" sz="2800" b="1" dirty="0" smtClean="0">
                <a:cs typeface="2  Nazanin" pitchFamily="2" charset="-78"/>
              </a:rPr>
              <a:t>مش</a:t>
            </a:r>
            <a:r>
              <a:rPr lang="fa-IR" sz="2800" b="1" dirty="0" smtClean="0">
                <a:cs typeface="2  Nazanin" pitchFamily="2" charset="-78"/>
              </a:rPr>
              <a:t>ک</a:t>
            </a:r>
            <a:r>
              <a:rPr lang="ar-SA" sz="2800" b="1" dirty="0" smtClean="0">
                <a:cs typeface="2  Nazanin" pitchFamily="2" charset="-78"/>
              </a:rPr>
              <a:t>وک </a:t>
            </a:r>
            <a:r>
              <a:rPr lang="ar-SA" sz="2800" b="1" dirty="0">
                <a:cs typeface="2  Nazanin" pitchFamily="2" charset="-78"/>
              </a:rPr>
              <a:t>به ترومای گردنی می باشید به سر بیمار دچار شکستگی قاعده جمجمه پوزیشن </a:t>
            </a:r>
            <a:r>
              <a:rPr lang="ar-SA" sz="2800" b="1" dirty="0" smtClean="0">
                <a:cs typeface="2  Nazanin" pitchFamily="2" charset="-78"/>
              </a:rPr>
              <a:t>ندهید</a:t>
            </a:r>
            <a:r>
              <a:rPr lang="fa-IR" sz="2800" b="1" dirty="0" smtClean="0">
                <a:cs typeface="2  Nazanin" pitchFamily="2" charset="-78"/>
              </a:rPr>
              <a:t>.</a:t>
            </a:r>
          </a:p>
          <a:p>
            <a:pPr algn="just" rtl="1"/>
            <a:endParaRPr lang="en-GB" sz="2800" b="1" dirty="0">
              <a:cs typeface="2  Nazanin" pitchFamily="2" charset="-78"/>
            </a:endParaRPr>
          </a:p>
          <a:p>
            <a:pPr algn="just" rtl="1"/>
            <a:r>
              <a:rPr lang="ar-SA" sz="2800" b="1" dirty="0">
                <a:cs typeface="2  Nazanin" pitchFamily="2" charset="-78"/>
              </a:rPr>
              <a:t>توجه : به بیماران دچار ترومای سر اکسیژن با غلظت بالا </a:t>
            </a:r>
            <a:r>
              <a:rPr lang="ar-SA" sz="2800" b="1" dirty="0" smtClean="0">
                <a:cs typeface="2  Nazanin" pitchFamily="2" charset="-78"/>
              </a:rPr>
              <a:t>برسانید</a:t>
            </a:r>
            <a:r>
              <a:rPr lang="fa-IR" sz="2800" dirty="0">
                <a:cs typeface="2  Nazanin" pitchFamily="2" charset="-78"/>
              </a:rPr>
              <a:t>.</a:t>
            </a:r>
            <a:endParaRPr lang="fa-IR" sz="2800" b="1" dirty="0" smtClean="0">
              <a:cs typeface="2  Nazanin" pitchFamily="2" charset="-78"/>
            </a:endParaRPr>
          </a:p>
        </p:txBody>
      </p:sp>
    </p:spTree>
    <p:extLst>
      <p:ext uri="{BB962C8B-B14F-4D97-AF65-F5344CB8AC3E}">
        <p14:creationId xmlns:p14="http://schemas.microsoft.com/office/powerpoint/2010/main" val="25531260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382000" cy="6400800"/>
          </a:xfrm>
        </p:spPr>
        <p:txBody>
          <a:bodyPr>
            <a:noAutofit/>
          </a:bodyPr>
          <a:lstStyle/>
          <a:p>
            <a:pPr marL="0" indent="0" algn="just" rtl="1">
              <a:buNone/>
            </a:pPr>
            <a:endParaRPr lang="fa-IR" sz="2400" b="1" dirty="0" smtClean="0">
              <a:solidFill>
                <a:srgbClr val="C00000"/>
              </a:solidFill>
              <a:cs typeface="B Titr" pitchFamily="2" charset="-78"/>
            </a:endParaRPr>
          </a:p>
          <a:p>
            <a:pPr algn="ctr" rtl="1"/>
            <a:r>
              <a:rPr lang="ar-SA" sz="3600" b="1" u="sng" dirty="0" smtClean="0">
                <a:solidFill>
                  <a:srgbClr val="FFC000"/>
                </a:solidFill>
                <a:cs typeface="2  Titr" pitchFamily="2" charset="-78"/>
              </a:rPr>
              <a:t>علائم شکستگی قاعده جمجمه  :</a:t>
            </a:r>
            <a:endParaRPr lang="fa-IR" sz="3600" b="1" u="sng" dirty="0" smtClean="0">
              <a:solidFill>
                <a:srgbClr val="FFC000"/>
              </a:solidFill>
              <a:cs typeface="2  Titr" pitchFamily="2" charset="-78"/>
            </a:endParaRPr>
          </a:p>
          <a:p>
            <a:pPr marL="0" indent="0" algn="just" rtl="1">
              <a:buNone/>
            </a:pPr>
            <a:endParaRPr lang="en-GB" sz="2400" b="1" dirty="0" smtClean="0">
              <a:solidFill>
                <a:srgbClr val="C00000"/>
              </a:solidFill>
              <a:cs typeface="B Titr" pitchFamily="2" charset="-78"/>
            </a:endParaRPr>
          </a:p>
          <a:p>
            <a:pPr algn="just" rtl="1">
              <a:buNone/>
            </a:pPr>
            <a:r>
              <a:rPr lang="ar-SA" b="1" dirty="0" smtClean="0">
                <a:cs typeface="2  Nazanin" pitchFamily="2" charset="-78"/>
              </a:rPr>
              <a:t>رینوره : خروج مایع شفاف بینی</a:t>
            </a:r>
            <a:endParaRPr lang="en-GB" b="1" dirty="0" smtClean="0">
              <a:cs typeface="2  Nazanin" pitchFamily="2" charset="-78"/>
            </a:endParaRPr>
          </a:p>
          <a:p>
            <a:pPr algn="just" rtl="1">
              <a:buNone/>
            </a:pPr>
            <a:r>
              <a:rPr lang="ar-SA" b="1" dirty="0" smtClean="0">
                <a:cs typeface="2  Nazanin" pitchFamily="2" charset="-78"/>
              </a:rPr>
              <a:t>اتوره   : خروج مایع شفاف از گوش</a:t>
            </a:r>
            <a:endParaRPr lang="en-GB" b="1" dirty="0" smtClean="0">
              <a:cs typeface="2  Nazanin" pitchFamily="2" charset="-78"/>
            </a:endParaRPr>
          </a:p>
          <a:p>
            <a:pPr algn="just" rtl="1">
              <a:buNone/>
            </a:pPr>
            <a:r>
              <a:rPr lang="fa-IR" b="1" dirty="0" smtClean="0">
                <a:cs typeface="2  Nazanin" pitchFamily="2" charset="-78"/>
              </a:rPr>
              <a:t>  </a:t>
            </a:r>
            <a:r>
              <a:rPr lang="en-GB" b="1" dirty="0" smtClean="0">
                <a:cs typeface="2  Nazanin" pitchFamily="2" charset="-78"/>
              </a:rPr>
              <a:t>Battle’s sign</a:t>
            </a:r>
            <a:r>
              <a:rPr lang="fa-IR" b="1" dirty="0" smtClean="0">
                <a:cs typeface="2  Nazanin" pitchFamily="2" charset="-78"/>
              </a:rPr>
              <a:t> :</a:t>
            </a:r>
            <a:r>
              <a:rPr lang="ar-SA" b="1" dirty="0" smtClean="0">
                <a:cs typeface="2  Nazanin" pitchFamily="2" charset="-78"/>
              </a:rPr>
              <a:t> اکیموز </a:t>
            </a:r>
            <a:r>
              <a:rPr lang="fa-IR" b="1" dirty="0" smtClean="0">
                <a:cs typeface="2  Nazanin" pitchFamily="2" charset="-78"/>
              </a:rPr>
              <a:t>(کبودی) </a:t>
            </a:r>
            <a:r>
              <a:rPr lang="ar-SA" b="1" dirty="0" smtClean="0">
                <a:cs typeface="2  Nazanin" pitchFamily="2" charset="-78"/>
              </a:rPr>
              <a:t>پشت گوش</a:t>
            </a:r>
            <a:endParaRPr lang="en-GB" b="1" dirty="0" smtClean="0">
              <a:cs typeface="2  Nazanin" pitchFamily="2" charset="-78"/>
            </a:endParaRPr>
          </a:p>
          <a:p>
            <a:pPr algn="just" rtl="1">
              <a:buNone/>
            </a:pPr>
            <a:r>
              <a:rPr lang="en-GB" b="1" dirty="0" err="1" smtClean="0">
                <a:cs typeface="2  Nazanin" pitchFamily="2" charset="-78"/>
              </a:rPr>
              <a:t>Raccon’s</a:t>
            </a:r>
            <a:r>
              <a:rPr lang="en-GB" b="1" dirty="0" smtClean="0">
                <a:cs typeface="2  Nazanin" pitchFamily="2" charset="-78"/>
              </a:rPr>
              <a:t> sign</a:t>
            </a:r>
            <a:r>
              <a:rPr lang="ar-SA" b="1" dirty="0" smtClean="0">
                <a:cs typeface="2  Nazanin" pitchFamily="2" charset="-78"/>
              </a:rPr>
              <a:t> : اکیموز</a:t>
            </a:r>
            <a:r>
              <a:rPr lang="fa-IR" b="1" dirty="0">
                <a:cs typeface="2  Nazanin" pitchFamily="2" charset="-78"/>
              </a:rPr>
              <a:t> (کبودی)</a:t>
            </a:r>
            <a:r>
              <a:rPr lang="ar-SA" b="1" dirty="0" smtClean="0">
                <a:cs typeface="2  Nazanin" pitchFamily="2" charset="-78"/>
              </a:rPr>
              <a:t> دو طرفه چشمها</a:t>
            </a:r>
            <a:endParaRPr lang="en-GB" b="1" dirty="0" smtClean="0">
              <a:cs typeface="2  Nazanin" pitchFamily="2" charset="-78"/>
            </a:endParaRPr>
          </a:p>
          <a:p>
            <a:pPr algn="just" rtl="1">
              <a:buNone/>
            </a:pPr>
            <a:r>
              <a:rPr lang="en-GB" b="1" dirty="0" err="1" smtClean="0">
                <a:cs typeface="2  Nazanin" pitchFamily="2" charset="-78"/>
              </a:rPr>
              <a:t>Hemotympan</a:t>
            </a:r>
            <a:r>
              <a:rPr lang="ar-SA" b="1" dirty="0" smtClean="0">
                <a:cs typeface="2  Nazanin" pitchFamily="2" charset="-78"/>
              </a:rPr>
              <a:t>:</a:t>
            </a:r>
            <a:r>
              <a:rPr lang="fa-IR" b="1" dirty="0" smtClean="0">
                <a:cs typeface="2  Nazanin" pitchFamily="2" charset="-78"/>
              </a:rPr>
              <a:t> </a:t>
            </a:r>
            <a:r>
              <a:rPr lang="ar-SA" b="1" dirty="0" smtClean="0">
                <a:cs typeface="2  Nazanin" pitchFamily="2" charset="-78"/>
              </a:rPr>
              <a:t>وجود </a:t>
            </a:r>
            <a:r>
              <a:rPr lang="en-GB" b="1" dirty="0" smtClean="0">
                <a:cs typeface="2  Nazanin" pitchFamily="2" charset="-78"/>
              </a:rPr>
              <a:t>CSF</a:t>
            </a:r>
            <a:r>
              <a:rPr lang="ar-SA" b="1" dirty="0" smtClean="0">
                <a:cs typeface="2  Nazanin" pitchFamily="2" charset="-78"/>
              </a:rPr>
              <a:t> پشت پرده تمپان در بررسی </a:t>
            </a:r>
            <a:endParaRPr lang="en-GB" b="1" dirty="0" smtClean="0">
              <a:cs typeface="2  Nazanin" pitchFamily="2" charset="-78"/>
            </a:endParaRPr>
          </a:p>
          <a:p>
            <a:pPr algn="just" rtl="1">
              <a:buNone/>
            </a:pPr>
            <a:r>
              <a:rPr lang="ar-SA" b="1" dirty="0" smtClean="0">
                <a:cs typeface="2  Nazanin" pitchFamily="2" charset="-78"/>
              </a:rPr>
              <a:t>اتوسکوپی</a:t>
            </a:r>
            <a:endParaRPr lang="en-GB" sz="2400" b="1" dirty="0" smtClean="0">
              <a:cs typeface="B Mitra" pitchFamily="2" charset="-78"/>
            </a:endParaRPr>
          </a:p>
          <a:p>
            <a:pPr algn="r" rtl="1">
              <a:buNone/>
            </a:pPr>
            <a:endParaRPr lang="en-GB" sz="2400" b="1" dirty="0">
              <a:cs typeface="B Mitra"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95400"/>
          </a:xfrm>
        </p:spPr>
        <p:txBody>
          <a:bodyPr/>
          <a:lstStyle/>
          <a:p>
            <a:r>
              <a:rPr lang="ar-SA" b="1" u="sng" dirty="0" smtClean="0">
                <a:cs typeface="2  Titr" pitchFamily="2" charset="-78"/>
              </a:rPr>
              <a:t>آناتومي و فيزيولوژي</a:t>
            </a:r>
            <a:endParaRPr lang="en-GB" u="sng" dirty="0">
              <a:cs typeface="2  Titr" pitchFamily="2" charset="-78"/>
            </a:endParaRPr>
          </a:p>
        </p:txBody>
      </p:sp>
      <p:sp>
        <p:nvSpPr>
          <p:cNvPr id="3" name="Content Placeholder 2"/>
          <p:cNvSpPr>
            <a:spLocks noGrp="1"/>
          </p:cNvSpPr>
          <p:nvPr>
            <p:ph idx="1"/>
          </p:nvPr>
        </p:nvSpPr>
        <p:spPr>
          <a:xfrm>
            <a:off x="762000" y="1905000"/>
            <a:ext cx="7086600" cy="4495800"/>
          </a:xfrm>
        </p:spPr>
        <p:txBody>
          <a:bodyPr>
            <a:normAutofit/>
          </a:bodyPr>
          <a:lstStyle/>
          <a:p>
            <a:pPr algn="l" rtl="0"/>
            <a:r>
              <a:rPr lang="en-US" sz="4000" b="1" dirty="0" smtClean="0">
                <a:solidFill>
                  <a:srgbClr val="FF0000"/>
                </a:solidFill>
                <a:latin typeface="Calibri" pitchFamily="34" charset="0"/>
                <a:cs typeface="Calibri" pitchFamily="34" charset="0"/>
              </a:rPr>
              <a:t>SCALP</a:t>
            </a:r>
          </a:p>
          <a:p>
            <a:pPr algn="l" rtl="0"/>
            <a:r>
              <a:rPr lang="en-US" sz="4000" b="1" dirty="0" smtClean="0">
                <a:solidFill>
                  <a:srgbClr val="FF0000"/>
                </a:solidFill>
                <a:latin typeface="Calibri" pitchFamily="34" charset="0"/>
                <a:cs typeface="Calibri" pitchFamily="34" charset="0"/>
              </a:rPr>
              <a:t>SKULL</a:t>
            </a:r>
          </a:p>
          <a:p>
            <a:pPr algn="l" rtl="0"/>
            <a:r>
              <a:rPr lang="en-US" sz="4000" b="1" dirty="0" smtClean="0">
                <a:solidFill>
                  <a:srgbClr val="FF0000"/>
                </a:solidFill>
                <a:latin typeface="Calibri" pitchFamily="34" charset="0"/>
                <a:cs typeface="Calibri" pitchFamily="34" charset="0"/>
              </a:rPr>
              <a:t>MENINGES</a:t>
            </a:r>
          </a:p>
          <a:p>
            <a:pPr lvl="1" algn="l" rtl="0">
              <a:buSzPct val="75000"/>
            </a:pPr>
            <a:r>
              <a:rPr lang="en-US" sz="2800" b="1" dirty="0" smtClean="0">
                <a:solidFill>
                  <a:srgbClr val="FF0000"/>
                </a:solidFill>
                <a:latin typeface="Calibri" pitchFamily="34" charset="0"/>
                <a:cs typeface="Calibri" pitchFamily="34" charset="0"/>
              </a:rPr>
              <a:t>DURA</a:t>
            </a:r>
          </a:p>
          <a:p>
            <a:pPr lvl="1" algn="l" rtl="0">
              <a:buSzPct val="75000"/>
            </a:pPr>
            <a:r>
              <a:rPr lang="en-US" sz="2800" b="1" dirty="0" smtClean="0">
                <a:solidFill>
                  <a:srgbClr val="FF0000"/>
                </a:solidFill>
                <a:latin typeface="Calibri" pitchFamily="34" charset="0"/>
                <a:cs typeface="Calibri" pitchFamily="34" charset="0"/>
              </a:rPr>
              <a:t>ARACHNOID</a:t>
            </a:r>
          </a:p>
          <a:p>
            <a:pPr lvl="1" algn="l" rtl="0">
              <a:buSzPct val="75000"/>
            </a:pPr>
            <a:r>
              <a:rPr lang="en-US" sz="2800" b="1" dirty="0" smtClean="0">
                <a:solidFill>
                  <a:srgbClr val="FF0000"/>
                </a:solidFill>
                <a:latin typeface="Calibri" pitchFamily="34" charset="0"/>
                <a:cs typeface="Calibri" pitchFamily="34" charset="0"/>
              </a:rPr>
              <a:t>PIA</a:t>
            </a:r>
          </a:p>
          <a:p>
            <a:pPr algn="l" rtl="0"/>
            <a:r>
              <a:rPr lang="en-US" sz="4000" b="1" dirty="0" smtClean="0">
                <a:solidFill>
                  <a:srgbClr val="FF0000"/>
                </a:solidFill>
                <a:latin typeface="Calibri" pitchFamily="34" charset="0"/>
                <a:cs typeface="Calibri" pitchFamily="34" charset="0"/>
              </a:rPr>
              <a:t>BRAIN</a:t>
            </a:r>
          </a:p>
        </p:txBody>
      </p:sp>
    </p:spTree>
    <p:extLst>
      <p:ext uri="{BB962C8B-B14F-4D97-AF65-F5344CB8AC3E}">
        <p14:creationId xmlns:p14="http://schemas.microsoft.com/office/powerpoint/2010/main" val="38064308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SA" b="1" u="sng" dirty="0">
                <a:solidFill>
                  <a:srgbClr val="FFC000"/>
                </a:solidFill>
                <a:cs typeface="2  Titr" pitchFamily="2" charset="-78"/>
              </a:rPr>
              <a:t>عوارض شكستگي قاعده جمجمه</a:t>
            </a:r>
            <a:endParaRPr lang="en-GB" u="sng" dirty="0">
              <a:solidFill>
                <a:srgbClr val="FFC000"/>
              </a:solidFill>
              <a:cs typeface="2  Titr" pitchFamily="2" charset="-78"/>
            </a:endParaRPr>
          </a:p>
        </p:txBody>
      </p:sp>
      <p:sp>
        <p:nvSpPr>
          <p:cNvPr id="3" name="Content Placeholder 2"/>
          <p:cNvSpPr>
            <a:spLocks noGrp="1"/>
          </p:cNvSpPr>
          <p:nvPr>
            <p:ph idx="1"/>
          </p:nvPr>
        </p:nvSpPr>
        <p:spPr>
          <a:xfrm>
            <a:off x="152400" y="1600200"/>
            <a:ext cx="8763000" cy="5105400"/>
          </a:xfrm>
        </p:spPr>
        <p:txBody>
          <a:bodyPr/>
          <a:lstStyle/>
          <a:p>
            <a:pPr algn="r" rtl="1"/>
            <a:r>
              <a:rPr lang="ar-SA" b="1" dirty="0">
                <a:cs typeface="2  Nazanin" pitchFamily="2" charset="-78"/>
              </a:rPr>
              <a:t>1- عفونت بخصوص در صورت وجود و تداوم نشت مايع مغزي نخاعي(مننژيت؛ آبسه</a:t>
            </a:r>
            <a:r>
              <a:rPr lang="ar-SA" b="1" dirty="0" smtClean="0">
                <a:cs typeface="2  Nazanin" pitchFamily="2" charset="-78"/>
              </a:rPr>
              <a:t>)</a:t>
            </a:r>
            <a:endParaRPr lang="fa-IR" b="1" dirty="0" smtClean="0">
              <a:cs typeface="2  Nazanin" pitchFamily="2" charset="-78"/>
            </a:endParaRPr>
          </a:p>
          <a:p>
            <a:pPr marL="0" indent="0" algn="r" rtl="1">
              <a:buNone/>
            </a:pPr>
            <a:endParaRPr lang="ar-SA" b="1" dirty="0">
              <a:cs typeface="2  Nazanin" pitchFamily="2" charset="-78"/>
            </a:endParaRPr>
          </a:p>
          <a:p>
            <a:pPr algn="r" rtl="1"/>
            <a:r>
              <a:rPr lang="ar-SA" b="1" dirty="0">
                <a:cs typeface="2  Nazanin" pitchFamily="2" charset="-78"/>
              </a:rPr>
              <a:t>2-آسيب اعصاب </a:t>
            </a:r>
            <a:r>
              <a:rPr lang="ar-SA" b="1" dirty="0" smtClean="0">
                <a:cs typeface="2  Nazanin" pitchFamily="2" charset="-78"/>
              </a:rPr>
              <a:t>كرانيال</a:t>
            </a:r>
            <a:r>
              <a:rPr lang="fa-IR" b="1" dirty="0" smtClean="0">
                <a:cs typeface="2  Nazanin" pitchFamily="2" charset="-78"/>
              </a:rPr>
              <a:t> (</a:t>
            </a:r>
            <a:r>
              <a:rPr lang="ar-SA" b="1" dirty="0" smtClean="0">
                <a:cs typeface="2  Nazanin" pitchFamily="2" charset="-78"/>
              </a:rPr>
              <a:t>1؛2؛</a:t>
            </a:r>
            <a:r>
              <a:rPr lang="fa-IR" b="1" dirty="0" smtClean="0">
                <a:cs typeface="2  Nazanin" pitchFamily="2" charset="-78"/>
              </a:rPr>
              <a:t>3</a:t>
            </a:r>
            <a:r>
              <a:rPr lang="ar-SA" b="1" dirty="0" smtClean="0">
                <a:cs typeface="2  Nazanin" pitchFamily="2" charset="-78"/>
              </a:rPr>
              <a:t>؛</a:t>
            </a:r>
            <a:r>
              <a:rPr lang="fa-IR" b="1" dirty="0" smtClean="0">
                <a:cs typeface="2  Nazanin" pitchFamily="2" charset="-78"/>
              </a:rPr>
              <a:t>4</a:t>
            </a:r>
            <a:r>
              <a:rPr lang="ar-SA" b="1" dirty="0" smtClean="0">
                <a:cs typeface="2  Nazanin" pitchFamily="2" charset="-78"/>
              </a:rPr>
              <a:t>؛</a:t>
            </a:r>
            <a:r>
              <a:rPr lang="fa-IR" b="1" dirty="0" smtClean="0">
                <a:cs typeface="2  Nazanin" pitchFamily="2" charset="-78"/>
              </a:rPr>
              <a:t>5</a:t>
            </a:r>
            <a:r>
              <a:rPr lang="ar-SA" b="1" dirty="0" smtClean="0">
                <a:cs typeface="2  Nazanin" pitchFamily="2" charset="-78"/>
              </a:rPr>
              <a:t>؛</a:t>
            </a:r>
            <a:r>
              <a:rPr lang="fa-IR" b="1" dirty="0" smtClean="0">
                <a:cs typeface="2  Nazanin" pitchFamily="2" charset="-78"/>
              </a:rPr>
              <a:t>6</a:t>
            </a:r>
            <a:r>
              <a:rPr lang="ar-SA" b="1" dirty="0" smtClean="0">
                <a:cs typeface="2  Nazanin" pitchFamily="2" charset="-78"/>
              </a:rPr>
              <a:t>؛</a:t>
            </a:r>
            <a:r>
              <a:rPr lang="fa-IR" b="1" dirty="0" smtClean="0">
                <a:cs typeface="2  Nazanin" pitchFamily="2" charset="-78"/>
              </a:rPr>
              <a:t>7</a:t>
            </a:r>
            <a:r>
              <a:rPr lang="ar-SA" b="1" dirty="0" smtClean="0">
                <a:cs typeface="2  Nazanin" pitchFamily="2" charset="-78"/>
              </a:rPr>
              <a:t>؛</a:t>
            </a:r>
            <a:r>
              <a:rPr lang="fa-IR" b="1" dirty="0" smtClean="0">
                <a:cs typeface="2  Nazanin" pitchFamily="2" charset="-78"/>
              </a:rPr>
              <a:t>8)</a:t>
            </a:r>
          </a:p>
          <a:p>
            <a:pPr marL="0" indent="0" algn="r" rtl="1">
              <a:buNone/>
            </a:pPr>
            <a:endParaRPr lang="ar-SA" b="1" dirty="0">
              <a:cs typeface="2  Nazanin" pitchFamily="2" charset="-78"/>
            </a:endParaRPr>
          </a:p>
          <a:p>
            <a:pPr algn="r" rtl="1"/>
            <a:r>
              <a:rPr lang="ar-SA" b="1" dirty="0">
                <a:cs typeface="2  Nazanin" pitchFamily="2" charset="-78"/>
              </a:rPr>
              <a:t>3-آسيب عروق قاعده جمجمه (كاروتيد</a:t>
            </a:r>
            <a:r>
              <a:rPr lang="ar-SA" b="1" dirty="0" smtClean="0">
                <a:cs typeface="2  Nazanin" pitchFamily="2" charset="-78"/>
              </a:rPr>
              <a:t>)</a:t>
            </a:r>
            <a:endParaRPr lang="fa-IR" b="1" dirty="0" smtClean="0">
              <a:cs typeface="2  Nazanin" pitchFamily="2" charset="-78"/>
            </a:endParaRPr>
          </a:p>
          <a:p>
            <a:pPr marL="0" indent="0" algn="r" rtl="1">
              <a:buNone/>
            </a:pPr>
            <a:r>
              <a:rPr lang="ar-SA" b="1" dirty="0" smtClean="0">
                <a:cs typeface="2  Nazanin" pitchFamily="2" charset="-78"/>
              </a:rPr>
              <a:t>          </a:t>
            </a:r>
            <a:endParaRPr lang="ar-SA" b="1" dirty="0">
              <a:cs typeface="2  Nazanin" pitchFamily="2" charset="-78"/>
            </a:endParaRPr>
          </a:p>
          <a:p>
            <a:pPr algn="r" rtl="1"/>
            <a:r>
              <a:rPr lang="ar-SA" b="1" dirty="0">
                <a:cs typeface="2  Nazanin" pitchFamily="2" charset="-78"/>
              </a:rPr>
              <a:t>4-آسيب مغز (هماتوم؛ </a:t>
            </a:r>
            <a:r>
              <a:rPr lang="ar-SA" b="1" dirty="0" smtClean="0">
                <a:cs typeface="2  Nazanin" pitchFamily="2" charset="-78"/>
              </a:rPr>
              <a:t>ك</a:t>
            </a:r>
            <a:r>
              <a:rPr lang="fa-IR" b="1" dirty="0" smtClean="0">
                <a:cs typeface="2  Nazanin" pitchFamily="2" charset="-78"/>
              </a:rPr>
              <a:t>انتیوژن</a:t>
            </a:r>
            <a:r>
              <a:rPr lang="ar-SA" b="1" dirty="0" smtClean="0">
                <a:cs typeface="2  Nazanin" pitchFamily="2" charset="-78"/>
              </a:rPr>
              <a:t>)                  </a:t>
            </a:r>
            <a:endParaRPr lang="en-US" b="1" dirty="0">
              <a:cs typeface="2  Nazanin" pitchFamily="2" charset="-78"/>
            </a:endParaRPr>
          </a:p>
        </p:txBody>
      </p:sp>
    </p:spTree>
    <p:extLst>
      <p:ext uri="{BB962C8B-B14F-4D97-AF65-F5344CB8AC3E}">
        <p14:creationId xmlns:p14="http://schemas.microsoft.com/office/powerpoint/2010/main" val="3541051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My Documents\هوا\P225005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944100" cy="745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4025871"/>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E:\CHAP80\8003LA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04800" y="6048233"/>
            <a:ext cx="8610600" cy="553998"/>
          </a:xfrm>
          <a:prstGeom prst="rect">
            <a:avLst/>
          </a:prstGeom>
          <a:noFill/>
        </p:spPr>
        <p:txBody>
          <a:bodyPr wrap="square" rtlCol="0">
            <a:spAutoFit/>
          </a:bodyPr>
          <a:lstStyle/>
          <a:p>
            <a:pPr algn="ctr" rtl="1"/>
            <a:r>
              <a:rPr lang="fa-IR" sz="3000" b="1" u="sng" dirty="0" smtClean="0">
                <a:cs typeface="2  Nazanin" pitchFamily="2" charset="-78"/>
              </a:rPr>
              <a:t>استخوان تمپورال به دو صورت طولی و عرضی شکسته می‏شود.</a:t>
            </a:r>
            <a:endParaRPr lang="en-US" sz="3000" b="1" u="sng" dirty="0">
              <a:cs typeface="2  Nazanin" pitchFamily="2" charset="-78"/>
            </a:endParaRPr>
          </a:p>
        </p:txBody>
      </p:sp>
    </p:spTree>
    <p:extLst>
      <p:ext uri="{BB962C8B-B14F-4D97-AF65-F5344CB8AC3E}">
        <p14:creationId xmlns:p14="http://schemas.microsoft.com/office/powerpoint/2010/main" val="3565647764"/>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E:\CHAP80\8009LA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6988"/>
            <a:ext cx="86868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7949521"/>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sz="3600" u="sng" dirty="0">
                <a:solidFill>
                  <a:srgbClr val="C00000"/>
                </a:solidFill>
                <a:cs typeface="2  Titr" pitchFamily="2" charset="-78"/>
              </a:rPr>
              <a:t>شک</a:t>
            </a:r>
            <a:r>
              <a:rPr lang="ar-SA" sz="3600" u="sng" dirty="0">
                <a:solidFill>
                  <a:srgbClr val="C00000"/>
                </a:solidFill>
                <a:cs typeface="2  Titr" pitchFamily="2" charset="-78"/>
              </a:rPr>
              <a:t>ستگی در حال </a:t>
            </a:r>
            <a:r>
              <a:rPr lang="ar-SA" sz="3600" u="sng" dirty="0" smtClean="0">
                <a:solidFill>
                  <a:srgbClr val="C00000"/>
                </a:solidFill>
                <a:cs typeface="2  Titr" pitchFamily="2" charset="-78"/>
              </a:rPr>
              <a:t>رشد</a:t>
            </a:r>
            <a:r>
              <a:rPr lang="fa-IR" sz="3600" u="sng" dirty="0" smtClean="0">
                <a:solidFill>
                  <a:srgbClr val="C00000"/>
                </a:solidFill>
                <a:cs typeface="2  Titr" pitchFamily="2" charset="-78"/>
              </a:rPr>
              <a:t> یا دیاستایک</a:t>
            </a:r>
            <a:endParaRPr lang="en-GB" sz="3600" u="sng" dirty="0">
              <a:cs typeface="2  Titr" pitchFamily="2" charset="-78"/>
            </a:endParaRPr>
          </a:p>
        </p:txBody>
      </p:sp>
      <p:sp>
        <p:nvSpPr>
          <p:cNvPr id="3" name="Content Placeholder 2"/>
          <p:cNvSpPr>
            <a:spLocks noGrp="1"/>
          </p:cNvSpPr>
          <p:nvPr>
            <p:ph idx="1"/>
          </p:nvPr>
        </p:nvSpPr>
        <p:spPr/>
        <p:txBody>
          <a:bodyPr/>
          <a:lstStyle/>
          <a:p>
            <a:pPr algn="r" rtl="1"/>
            <a:r>
              <a:rPr lang="ar-SA" b="1" dirty="0">
                <a:cs typeface="2  Nazanin" pitchFamily="2" charset="-78"/>
              </a:rPr>
              <a:t>اگر در رادیوگرافی جمجمه شکستگی خطی باشد ولی فاصله بین دو لبه شکستگی بیشتر از سه میلی متر باشد شکستگی خطی دیاستاتیک یا در حال رشد نام </a:t>
            </a:r>
            <a:r>
              <a:rPr lang="ar-SA" b="1" dirty="0" smtClean="0">
                <a:cs typeface="2  Nazanin" pitchFamily="2" charset="-78"/>
              </a:rPr>
              <a:t>دارد</a:t>
            </a:r>
            <a:r>
              <a:rPr lang="fa-IR" b="1" dirty="0" smtClean="0">
                <a:cs typeface="2  Nazanin" pitchFamily="2" charset="-78"/>
              </a:rPr>
              <a:t>.</a:t>
            </a:r>
          </a:p>
          <a:p>
            <a:pPr marL="0" indent="0" algn="r" rtl="1">
              <a:buNone/>
            </a:pPr>
            <a:endParaRPr lang="en-GB" b="1" dirty="0">
              <a:cs typeface="2  Nazanin" pitchFamily="2" charset="-78"/>
            </a:endParaRPr>
          </a:p>
          <a:p>
            <a:pPr algn="r" rtl="1"/>
            <a:r>
              <a:rPr lang="ar-SA" b="1" dirty="0">
                <a:cs typeface="2  Nazanin" pitchFamily="2" charset="-78"/>
              </a:rPr>
              <a:t>شایع ترین عارضه این نوع شکستگی پارگی دورا یا سخت شامه است </a:t>
            </a:r>
            <a:r>
              <a:rPr lang="ar-SA" b="1" dirty="0" smtClean="0">
                <a:cs typeface="2  Nazanin" pitchFamily="2" charset="-78"/>
              </a:rPr>
              <a:t>که </a:t>
            </a:r>
            <a:r>
              <a:rPr lang="ar-SA" b="1" dirty="0">
                <a:cs typeface="2  Nazanin" pitchFamily="2" charset="-78"/>
              </a:rPr>
              <a:t>می تواند منجر به خونریزی داخل مغزی </a:t>
            </a:r>
            <a:r>
              <a:rPr lang="ar-SA" b="1" dirty="0" smtClean="0">
                <a:cs typeface="2  Nazanin" pitchFamily="2" charset="-78"/>
              </a:rPr>
              <a:t>شود</a:t>
            </a:r>
            <a:r>
              <a:rPr lang="fa-IR" b="1" dirty="0" smtClean="0">
                <a:cs typeface="2  Nazanin" pitchFamily="2" charset="-78"/>
              </a:rPr>
              <a:t>.</a:t>
            </a:r>
            <a:endParaRPr lang="en-GB" b="1" dirty="0">
              <a:cs typeface="2  Nazanin" pitchFamily="2" charset="-78"/>
            </a:endParaRPr>
          </a:p>
        </p:txBody>
      </p:sp>
    </p:spTree>
    <p:extLst>
      <p:ext uri="{BB962C8B-B14F-4D97-AF65-F5344CB8AC3E}">
        <p14:creationId xmlns:p14="http://schemas.microsoft.com/office/powerpoint/2010/main" val="14458587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sz="3600" b="1" u="sng" dirty="0">
                <a:solidFill>
                  <a:srgbClr val="C00000"/>
                </a:solidFill>
                <a:cs typeface="2  Titr" pitchFamily="2" charset="-78"/>
              </a:rPr>
              <a:t>شک</a:t>
            </a:r>
            <a:r>
              <a:rPr lang="ar-SA" sz="3600" b="1" u="sng" dirty="0">
                <a:solidFill>
                  <a:srgbClr val="C00000"/>
                </a:solidFill>
                <a:cs typeface="2  Titr" pitchFamily="2" charset="-78"/>
              </a:rPr>
              <a:t>ستگی در حال رشد</a:t>
            </a:r>
            <a:r>
              <a:rPr lang="fa-IR" sz="3600" b="1" u="sng" dirty="0">
                <a:solidFill>
                  <a:srgbClr val="C00000"/>
                </a:solidFill>
                <a:cs typeface="2  Titr" pitchFamily="2" charset="-78"/>
              </a:rPr>
              <a:t> یا </a:t>
            </a:r>
            <a:r>
              <a:rPr lang="fa-IR" sz="3600" b="1" u="sng" dirty="0" smtClean="0">
                <a:solidFill>
                  <a:srgbClr val="C00000"/>
                </a:solidFill>
                <a:cs typeface="2  Titr" pitchFamily="2" charset="-78"/>
              </a:rPr>
              <a:t>دیاستایک</a:t>
            </a:r>
            <a:endParaRPr lang="en-GB" sz="3600" b="1" u="sng" dirty="0">
              <a:cs typeface="2  Titr" pitchFamily="2" charset="-78"/>
            </a:endParaRPr>
          </a:p>
        </p:txBody>
      </p:sp>
      <p:sp>
        <p:nvSpPr>
          <p:cNvPr id="3" name="Content Placeholder 2"/>
          <p:cNvSpPr>
            <a:spLocks noGrp="1"/>
          </p:cNvSpPr>
          <p:nvPr>
            <p:ph idx="1"/>
          </p:nvPr>
        </p:nvSpPr>
        <p:spPr>
          <a:xfrm>
            <a:off x="76200" y="1524000"/>
            <a:ext cx="8991600" cy="5181600"/>
          </a:xfrm>
        </p:spPr>
        <p:txBody>
          <a:bodyPr>
            <a:normAutofit lnSpcReduction="10000"/>
          </a:bodyPr>
          <a:lstStyle/>
          <a:p>
            <a:pPr algn="r" rtl="1"/>
            <a:r>
              <a:rPr lang="ar-SA" b="1" dirty="0">
                <a:cs typeface="2  Nazanin" pitchFamily="2" charset="-78"/>
              </a:rPr>
              <a:t>سی تی اسکن گرفته می شود اگر ضایعات همراه در سی تی اسکن دیده شد باید عمل جراحی شود و گرنه مرخص می شوند و به پدر و مادر گفته می شود که </a:t>
            </a:r>
            <a:r>
              <a:rPr lang="ar-SA" b="1" dirty="0">
                <a:solidFill>
                  <a:srgbClr val="C00000"/>
                </a:solidFill>
                <a:cs typeface="2  Nazanin" pitchFamily="2" charset="-78"/>
              </a:rPr>
              <a:t>1ماه و 3ماه و 6ماه و 12ماه</a:t>
            </a:r>
            <a:r>
              <a:rPr lang="ar-SA" b="1" dirty="0">
                <a:cs typeface="2  Nazanin" pitchFamily="2" charset="-78"/>
              </a:rPr>
              <a:t> پس از ضربه مراجعه کنند و یک گرافی ساده گرفته شود و </a:t>
            </a:r>
            <a:r>
              <a:rPr lang="ar-SA" b="1" dirty="0" smtClean="0">
                <a:cs typeface="2  Nazanin" pitchFamily="2" charset="-78"/>
              </a:rPr>
              <a:t>با</a:t>
            </a:r>
            <a:r>
              <a:rPr lang="fa-IR" b="1" dirty="0" smtClean="0">
                <a:cs typeface="2  Nazanin" pitchFamily="2" charset="-78"/>
              </a:rPr>
              <a:t> </a:t>
            </a:r>
            <a:r>
              <a:rPr lang="ar-SA" b="1" dirty="0" smtClean="0">
                <a:cs typeface="2  Nazanin" pitchFamily="2" charset="-78"/>
              </a:rPr>
              <a:t>گرافی </a:t>
            </a:r>
            <a:r>
              <a:rPr lang="ar-SA" b="1" dirty="0">
                <a:cs typeface="2  Nazanin" pitchFamily="2" charset="-78"/>
              </a:rPr>
              <a:t>اول مقایسه شود </a:t>
            </a:r>
            <a:r>
              <a:rPr lang="ar-SA" b="1" dirty="0" smtClean="0">
                <a:cs typeface="2  Nazanin" pitchFamily="2" charset="-78"/>
              </a:rPr>
              <a:t>.</a:t>
            </a:r>
            <a:endParaRPr lang="fa-IR" b="1" dirty="0" smtClean="0">
              <a:cs typeface="2  Nazanin" pitchFamily="2" charset="-78"/>
            </a:endParaRPr>
          </a:p>
          <a:p>
            <a:pPr marL="0" indent="0" algn="r" rtl="1">
              <a:buNone/>
            </a:pPr>
            <a:endParaRPr lang="en-GB" b="1" dirty="0">
              <a:cs typeface="2  Nazanin" pitchFamily="2" charset="-78"/>
            </a:endParaRPr>
          </a:p>
          <a:p>
            <a:pPr algn="r" rtl="1"/>
            <a:r>
              <a:rPr lang="ar-SA" b="1" dirty="0">
                <a:cs typeface="2  Nazanin" pitchFamily="2" charset="-78"/>
              </a:rPr>
              <a:t>اگر دورا پاره شده باشد هر چه از تروما بیشتر بگذرد توده ای از محل شکستگی به بیرون رشد می کند و در نهایت یک توده ضرباندار روی سر تشکیل می شود که نباید آسپیره شود چون این توده بافت مغز است . اگر پس از 12ماه فاصله شکستگی </a:t>
            </a:r>
            <a:r>
              <a:rPr lang="fa-IR" b="1" dirty="0" smtClean="0">
                <a:cs typeface="2  Nazanin" pitchFamily="2" charset="-78"/>
              </a:rPr>
              <a:t>بی</a:t>
            </a:r>
            <a:r>
              <a:rPr lang="ar-SA" b="1" dirty="0" smtClean="0">
                <a:cs typeface="2  Nazanin" pitchFamily="2" charset="-78"/>
              </a:rPr>
              <a:t>شتر </a:t>
            </a:r>
            <a:r>
              <a:rPr lang="ar-SA" b="1" dirty="0">
                <a:cs typeface="2  Nazanin" pitchFamily="2" charset="-78"/>
              </a:rPr>
              <a:t>شده باشد دیگر خطری وجود ندارد .</a:t>
            </a:r>
            <a:endParaRPr lang="en-GB" b="1" dirty="0">
              <a:cs typeface="2  Nazanin" pitchFamily="2" charset="-78"/>
            </a:endParaRPr>
          </a:p>
          <a:p>
            <a:pPr algn="r" rtl="1"/>
            <a:endParaRPr lang="en-GB" b="1" dirty="0">
              <a:cs typeface="2  Nazanin" pitchFamily="2" charset="-78"/>
            </a:endParaRPr>
          </a:p>
          <a:p>
            <a:pPr algn="r" rtl="1"/>
            <a:endParaRPr lang="en-GB" b="1" dirty="0">
              <a:cs typeface="2  Nazanin" pitchFamily="2" charset="-78"/>
            </a:endParaRPr>
          </a:p>
        </p:txBody>
      </p:sp>
    </p:spTree>
    <p:extLst>
      <p:ext uri="{BB962C8B-B14F-4D97-AF65-F5344CB8AC3E}">
        <p14:creationId xmlns:p14="http://schemas.microsoft.com/office/powerpoint/2010/main" val="1247855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933688" cy="6858000"/>
          </a:xfrm>
        </p:spPr>
        <p:txBody>
          <a:bodyPr>
            <a:normAutofit/>
          </a:bodyPr>
          <a:lstStyle/>
          <a:p>
            <a:pPr algn="ctr" rtl="1"/>
            <a:endParaRPr lang="fa-IR" sz="2400" dirty="0" smtClean="0">
              <a:solidFill>
                <a:srgbClr val="C00000"/>
              </a:solidFill>
              <a:cs typeface="B Titr" pitchFamily="2" charset="-78"/>
            </a:endParaRPr>
          </a:p>
          <a:p>
            <a:pPr marL="0" indent="0" algn="ctr" rtl="1">
              <a:buNone/>
            </a:pPr>
            <a:r>
              <a:rPr lang="ar-SA" b="1" u="sng" dirty="0" smtClean="0">
                <a:solidFill>
                  <a:srgbClr val="C00000"/>
                </a:solidFill>
                <a:cs typeface="2  Titr" pitchFamily="2" charset="-78"/>
              </a:rPr>
              <a:t>ضایعات بافت مغزی دو دسته اند :</a:t>
            </a:r>
            <a:endParaRPr lang="fa-IR" b="1" u="sng" dirty="0" smtClean="0">
              <a:solidFill>
                <a:srgbClr val="C00000"/>
              </a:solidFill>
              <a:cs typeface="2  Titr" pitchFamily="2" charset="-78"/>
            </a:endParaRPr>
          </a:p>
          <a:p>
            <a:pPr algn="r" rtl="1"/>
            <a:endParaRPr lang="en-GB" sz="2400" dirty="0" smtClean="0">
              <a:solidFill>
                <a:srgbClr val="C00000"/>
              </a:solidFill>
              <a:cs typeface="B Titr" pitchFamily="2" charset="-78"/>
            </a:endParaRPr>
          </a:p>
          <a:p>
            <a:pPr algn="r" rtl="1">
              <a:buNone/>
            </a:pPr>
            <a:r>
              <a:rPr lang="fa-IR" sz="2400" b="1" dirty="0" smtClean="0">
                <a:cs typeface="2  Nazanin" pitchFamily="2" charset="-78"/>
              </a:rPr>
              <a:t>1-</a:t>
            </a:r>
            <a:r>
              <a:rPr lang="ar-SA" sz="2400" b="1" dirty="0" smtClean="0">
                <a:cs typeface="2  Nazanin" pitchFamily="2" charset="-78"/>
              </a:rPr>
              <a:t>   ضایعات اولیه ضایعاتی هستند که در همان لحظه تصادف و تروما ایجاد می شود .</a:t>
            </a:r>
            <a:endParaRPr lang="en-GB" sz="2400" b="1" dirty="0" smtClean="0">
              <a:cs typeface="2  Nazanin" pitchFamily="2" charset="-78"/>
            </a:endParaRPr>
          </a:p>
          <a:p>
            <a:pPr algn="r" rtl="1">
              <a:buNone/>
            </a:pPr>
            <a:r>
              <a:rPr lang="ar-SA" sz="2400" b="1" dirty="0" smtClean="0">
                <a:cs typeface="2  Nazanin" pitchFamily="2" charset="-78"/>
              </a:rPr>
              <a:t>2-    ضایعات ثانویه بعداً ایجاد می شود مثل تشنج-ادم مغزی-کاهش اکسیژن مغزی</a:t>
            </a:r>
            <a:endParaRPr lang="fa-IR" sz="2400" b="1" dirty="0" smtClean="0">
              <a:cs typeface="2  Nazanin" pitchFamily="2" charset="-78"/>
            </a:endParaRPr>
          </a:p>
          <a:p>
            <a:pPr algn="r" rtl="1">
              <a:buNone/>
            </a:pPr>
            <a:r>
              <a:rPr lang="fa-IR" sz="2400" b="1" dirty="0" smtClean="0">
                <a:cs typeface="2  Nazanin" pitchFamily="2" charset="-78"/>
              </a:rPr>
              <a:t>ضایعات اولیه دو دسته اند :</a:t>
            </a:r>
          </a:p>
          <a:p>
            <a:pPr algn="r" rtl="1">
              <a:buNone/>
            </a:pPr>
            <a:endParaRPr lang="fa-IR" sz="2400" b="1" dirty="0" smtClean="0">
              <a:cs typeface="2  Nazanin" pitchFamily="2" charset="-78"/>
            </a:endParaRPr>
          </a:p>
          <a:p>
            <a:pPr algn="r" rtl="1">
              <a:buNone/>
            </a:pPr>
            <a:r>
              <a:rPr lang="fa-IR" sz="2400" dirty="0" smtClean="0">
                <a:cs typeface="2  Nazanin" pitchFamily="2" charset="-78"/>
              </a:rPr>
              <a:t>ضایعات فوکال  </a:t>
            </a:r>
          </a:p>
          <a:p>
            <a:pPr algn="r" rtl="1">
              <a:buNone/>
            </a:pPr>
            <a:endParaRPr lang="en-GB" sz="2400" b="1" dirty="0" smtClean="0">
              <a:cs typeface="2  Nazanin" pitchFamily="2" charset="-78"/>
            </a:endParaRPr>
          </a:p>
          <a:p>
            <a:pPr algn="r" rtl="1">
              <a:buNone/>
            </a:pPr>
            <a:r>
              <a:rPr lang="ar-SA" sz="2400" b="1" dirty="0" smtClean="0">
                <a:cs typeface="2  Nazanin" pitchFamily="2" charset="-78"/>
              </a:rPr>
              <a:t> </a:t>
            </a:r>
            <a:endParaRPr lang="en-GB" sz="2400" b="1" dirty="0" smtClean="0">
              <a:cs typeface="2  Nazanin" pitchFamily="2" charset="-78"/>
            </a:endParaRPr>
          </a:p>
          <a:p>
            <a:pPr algn="r" rtl="1"/>
            <a:endParaRPr lang="fa-IR" sz="2400" b="1" dirty="0" smtClean="0">
              <a:cs typeface="2  Nazanin" pitchFamily="2" charset="-78"/>
            </a:endParaRPr>
          </a:p>
          <a:p>
            <a:pPr algn="r" rtl="1"/>
            <a:endParaRPr lang="fa-IR" sz="2400" b="1" dirty="0" smtClean="0">
              <a:cs typeface="2  Nazanin" pitchFamily="2" charset="-78"/>
            </a:endParaRPr>
          </a:p>
          <a:p>
            <a:pPr algn="r" rtl="1">
              <a:buNone/>
            </a:pPr>
            <a:r>
              <a:rPr lang="fa-IR" sz="2400" dirty="0" smtClean="0">
                <a:cs typeface="2  Nazanin" pitchFamily="2" charset="-78"/>
              </a:rPr>
              <a:t>ضایعات منتشر </a:t>
            </a:r>
            <a:endParaRPr lang="en-GB" sz="2400" dirty="0">
              <a:cs typeface="2  Nazanin" pitchFamily="2" charset="-78"/>
            </a:endParaRPr>
          </a:p>
        </p:txBody>
      </p:sp>
      <p:cxnSp>
        <p:nvCxnSpPr>
          <p:cNvPr id="6" name="Straight Arrow Connector 5"/>
          <p:cNvCxnSpPr/>
          <p:nvPr/>
        </p:nvCxnSpPr>
        <p:spPr>
          <a:xfrm rot="10800000">
            <a:off x="5486400" y="2914783"/>
            <a:ext cx="2057400" cy="457200"/>
          </a:xfrm>
          <a:prstGeom prst="straightConnector1">
            <a:avLst/>
          </a:prstGeom>
          <a:ln>
            <a:solidFill>
              <a:srgbClr val="63F61A"/>
            </a:solidFill>
            <a:tailEnd type="arrow"/>
          </a:ln>
        </p:spPr>
        <p:style>
          <a:lnRef idx="3">
            <a:schemeClr val="accent6"/>
          </a:lnRef>
          <a:fillRef idx="0">
            <a:schemeClr val="accent6"/>
          </a:fillRef>
          <a:effectRef idx="2">
            <a:schemeClr val="accent6"/>
          </a:effectRef>
          <a:fontRef idx="minor">
            <a:schemeClr val="tx1"/>
          </a:fontRef>
        </p:style>
      </p:cxnSp>
      <p:sp>
        <p:nvSpPr>
          <p:cNvPr id="7" name="TextBox 6"/>
          <p:cNvSpPr txBox="1"/>
          <p:nvPr/>
        </p:nvSpPr>
        <p:spPr>
          <a:xfrm>
            <a:off x="3886200" y="2514600"/>
            <a:ext cx="1447800" cy="461665"/>
          </a:xfrm>
          <a:prstGeom prst="rect">
            <a:avLst/>
          </a:prstGeom>
          <a:noFill/>
        </p:spPr>
        <p:txBody>
          <a:bodyPr wrap="square" rtlCol="0">
            <a:spAutoFit/>
          </a:bodyPr>
          <a:lstStyle/>
          <a:p>
            <a:pPr algn="r"/>
            <a:r>
              <a:rPr lang="fa-IR" sz="2400" dirty="0" smtClean="0">
                <a:cs typeface="2  Nazanin" pitchFamily="2" charset="-78"/>
              </a:rPr>
              <a:t>هماتوم</a:t>
            </a:r>
            <a:endParaRPr lang="en-GB" sz="2400" dirty="0">
              <a:cs typeface="2  Nazanin" pitchFamily="2" charset="-78"/>
            </a:endParaRPr>
          </a:p>
        </p:txBody>
      </p:sp>
      <p:cxnSp>
        <p:nvCxnSpPr>
          <p:cNvPr id="11" name="Straight Arrow Connector 10"/>
          <p:cNvCxnSpPr/>
          <p:nvPr/>
        </p:nvCxnSpPr>
        <p:spPr>
          <a:xfrm rot="10800000" flipV="1">
            <a:off x="5448300" y="3395364"/>
            <a:ext cx="2133600" cy="76200"/>
          </a:xfrm>
          <a:prstGeom prst="straightConnector1">
            <a:avLst/>
          </a:prstGeom>
          <a:ln>
            <a:solidFill>
              <a:srgbClr val="63F61A"/>
            </a:solidFill>
            <a:tailEnd type="arrow"/>
          </a:ln>
        </p:spPr>
        <p:style>
          <a:lnRef idx="3">
            <a:schemeClr val="accent6"/>
          </a:lnRef>
          <a:fillRef idx="0">
            <a:schemeClr val="accent6"/>
          </a:fillRef>
          <a:effectRef idx="2">
            <a:schemeClr val="accent6"/>
          </a:effectRef>
          <a:fontRef idx="minor">
            <a:schemeClr val="tx1"/>
          </a:fontRef>
        </p:style>
      </p:cxnSp>
      <p:sp>
        <p:nvSpPr>
          <p:cNvPr id="13" name="TextBox 12"/>
          <p:cNvSpPr txBox="1"/>
          <p:nvPr/>
        </p:nvSpPr>
        <p:spPr>
          <a:xfrm>
            <a:off x="2933700" y="3202632"/>
            <a:ext cx="2209800" cy="461665"/>
          </a:xfrm>
          <a:prstGeom prst="rect">
            <a:avLst/>
          </a:prstGeom>
          <a:noFill/>
        </p:spPr>
        <p:txBody>
          <a:bodyPr wrap="square" rtlCol="0">
            <a:spAutoFit/>
          </a:bodyPr>
          <a:lstStyle/>
          <a:p>
            <a:pPr algn="r"/>
            <a:r>
              <a:rPr lang="fa-IR" sz="2400" dirty="0" smtClean="0">
                <a:cs typeface="2  Nazanin" pitchFamily="2" charset="-78"/>
              </a:rPr>
              <a:t>کانتیوژن</a:t>
            </a:r>
            <a:endParaRPr lang="en-GB" sz="2400" dirty="0">
              <a:cs typeface="2  Nazanin" pitchFamily="2" charset="-78"/>
            </a:endParaRPr>
          </a:p>
        </p:txBody>
      </p:sp>
      <p:cxnSp>
        <p:nvCxnSpPr>
          <p:cNvPr id="18" name="Straight Arrow Connector 17"/>
          <p:cNvCxnSpPr/>
          <p:nvPr/>
        </p:nvCxnSpPr>
        <p:spPr>
          <a:xfrm rot="10800000" flipV="1">
            <a:off x="5731042" y="3416594"/>
            <a:ext cx="1828800" cy="990600"/>
          </a:xfrm>
          <a:prstGeom prst="straightConnector1">
            <a:avLst/>
          </a:prstGeom>
          <a:ln>
            <a:solidFill>
              <a:srgbClr val="63F61A"/>
            </a:solidFill>
            <a:tailEnd type="arrow"/>
          </a:ln>
          <a:effectLst>
            <a:innerShdw blurRad="63500" dist="50800" dir="16200000">
              <a:prstClr val="black">
                <a:alpha val="50000"/>
              </a:prstClr>
            </a:innerShdw>
          </a:effectLst>
        </p:spPr>
        <p:style>
          <a:lnRef idx="3">
            <a:schemeClr val="dk1"/>
          </a:lnRef>
          <a:fillRef idx="0">
            <a:schemeClr val="dk1"/>
          </a:fillRef>
          <a:effectRef idx="2">
            <a:schemeClr val="dk1"/>
          </a:effectRef>
          <a:fontRef idx="minor">
            <a:schemeClr val="tx1"/>
          </a:fontRef>
        </p:style>
      </p:cxnSp>
      <p:sp>
        <p:nvSpPr>
          <p:cNvPr id="21" name="TextBox 20"/>
          <p:cNvSpPr txBox="1"/>
          <p:nvPr/>
        </p:nvSpPr>
        <p:spPr>
          <a:xfrm>
            <a:off x="3810000" y="4117032"/>
            <a:ext cx="1676400" cy="461665"/>
          </a:xfrm>
          <a:prstGeom prst="rect">
            <a:avLst/>
          </a:prstGeom>
          <a:noFill/>
        </p:spPr>
        <p:txBody>
          <a:bodyPr wrap="square" rtlCol="0">
            <a:spAutoFit/>
          </a:bodyPr>
          <a:lstStyle/>
          <a:p>
            <a:pPr algn="r"/>
            <a:r>
              <a:rPr lang="fa-IR" sz="2400" dirty="0" smtClean="0">
                <a:cs typeface="2  Nazanin" pitchFamily="2" charset="-78"/>
              </a:rPr>
              <a:t>هیگرم</a:t>
            </a:r>
            <a:endParaRPr lang="en-GB" sz="2400" dirty="0">
              <a:cs typeface="2  Nazanin" pitchFamily="2" charset="-78"/>
            </a:endParaRPr>
          </a:p>
        </p:txBody>
      </p:sp>
      <p:cxnSp>
        <p:nvCxnSpPr>
          <p:cNvPr id="25" name="Straight Arrow Connector 24"/>
          <p:cNvCxnSpPr/>
          <p:nvPr/>
        </p:nvCxnSpPr>
        <p:spPr>
          <a:xfrm flipH="1" flipV="1">
            <a:off x="5446295" y="5183833"/>
            <a:ext cx="1909010" cy="535632"/>
          </a:xfrm>
          <a:prstGeom prst="straightConnector1">
            <a:avLst/>
          </a:prstGeom>
          <a:ln>
            <a:solidFill>
              <a:srgbClr val="FFC000"/>
            </a:solidFill>
            <a:tailEnd type="arrow"/>
          </a:ln>
        </p:spPr>
        <p:style>
          <a:lnRef idx="3">
            <a:schemeClr val="accent1"/>
          </a:lnRef>
          <a:fillRef idx="0">
            <a:schemeClr val="accent1"/>
          </a:fillRef>
          <a:effectRef idx="2">
            <a:schemeClr val="accent1"/>
          </a:effectRef>
          <a:fontRef idx="minor">
            <a:schemeClr val="tx1"/>
          </a:fontRef>
        </p:style>
      </p:cxnSp>
      <p:sp>
        <p:nvSpPr>
          <p:cNvPr id="26" name="TextBox 25"/>
          <p:cNvSpPr txBox="1"/>
          <p:nvPr/>
        </p:nvSpPr>
        <p:spPr>
          <a:xfrm>
            <a:off x="3886200" y="4953000"/>
            <a:ext cx="1524000" cy="461665"/>
          </a:xfrm>
          <a:prstGeom prst="rect">
            <a:avLst/>
          </a:prstGeom>
          <a:noFill/>
        </p:spPr>
        <p:txBody>
          <a:bodyPr wrap="square" rtlCol="0">
            <a:spAutoFit/>
          </a:bodyPr>
          <a:lstStyle/>
          <a:p>
            <a:r>
              <a:rPr lang="fa-IR" sz="2400" dirty="0" smtClean="0">
                <a:cs typeface="2  Nazanin" pitchFamily="2" charset="-78"/>
              </a:rPr>
              <a:t>تکان مغزی</a:t>
            </a:r>
            <a:endParaRPr lang="en-GB" sz="2400" dirty="0">
              <a:cs typeface="2  Nazanin" pitchFamily="2" charset="-78"/>
            </a:endParaRPr>
          </a:p>
        </p:txBody>
      </p:sp>
      <p:cxnSp>
        <p:nvCxnSpPr>
          <p:cNvPr id="28" name="Straight Arrow Connector 27"/>
          <p:cNvCxnSpPr/>
          <p:nvPr/>
        </p:nvCxnSpPr>
        <p:spPr>
          <a:xfrm rot="10800000" flipV="1">
            <a:off x="5450305" y="5719465"/>
            <a:ext cx="1905000" cy="533400"/>
          </a:xfrm>
          <a:prstGeom prst="straightConnector1">
            <a:avLst/>
          </a:prstGeom>
          <a:ln>
            <a:solidFill>
              <a:srgbClr val="FFC000"/>
            </a:solidFill>
            <a:tailEnd type="arrow"/>
          </a:ln>
        </p:spPr>
        <p:style>
          <a:lnRef idx="3">
            <a:schemeClr val="accent1"/>
          </a:lnRef>
          <a:fillRef idx="0">
            <a:schemeClr val="accent1"/>
          </a:fillRef>
          <a:effectRef idx="2">
            <a:schemeClr val="accent1"/>
          </a:effectRef>
          <a:fontRef idx="minor">
            <a:schemeClr val="tx1"/>
          </a:fontRef>
        </p:style>
      </p:cxnSp>
      <p:sp>
        <p:nvSpPr>
          <p:cNvPr id="29" name="TextBox 28"/>
          <p:cNvSpPr txBox="1"/>
          <p:nvPr/>
        </p:nvSpPr>
        <p:spPr>
          <a:xfrm>
            <a:off x="1905000" y="5986164"/>
            <a:ext cx="3429000" cy="461665"/>
          </a:xfrm>
          <a:prstGeom prst="rect">
            <a:avLst/>
          </a:prstGeom>
          <a:noFill/>
        </p:spPr>
        <p:txBody>
          <a:bodyPr wrap="square" rtlCol="0">
            <a:spAutoFit/>
          </a:bodyPr>
          <a:lstStyle/>
          <a:p>
            <a:pPr algn="r"/>
            <a:r>
              <a:rPr lang="fa-IR" sz="2400" dirty="0" smtClean="0">
                <a:cs typeface="2  Nazanin" pitchFamily="2" charset="-78"/>
              </a:rPr>
              <a:t>ضایعات منتشر آکسونی</a:t>
            </a:r>
            <a:endParaRPr lang="en-GB" sz="2400" dirty="0">
              <a:cs typeface="2  Nazanin"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763000" cy="6553200"/>
          </a:xfrm>
        </p:spPr>
        <p:txBody>
          <a:bodyPr>
            <a:normAutofit lnSpcReduction="10000"/>
          </a:bodyPr>
          <a:lstStyle/>
          <a:p>
            <a:pPr algn="r" rtl="1"/>
            <a:r>
              <a:rPr lang="fa-IR" b="1" dirty="0" smtClean="0">
                <a:cs typeface="2  Nazanin" pitchFamily="2" charset="-78"/>
              </a:rPr>
              <a:t>هماتوم:</a:t>
            </a:r>
          </a:p>
          <a:p>
            <a:pPr marL="514350" indent="-514350" algn="r" rtl="1">
              <a:buAutoNum type="arabicPeriod"/>
            </a:pPr>
            <a:r>
              <a:rPr lang="en-US" b="1" dirty="0" smtClean="0">
                <a:cs typeface="2  Nazanin" pitchFamily="2" charset="-78"/>
              </a:rPr>
              <a:t>EDH (</a:t>
            </a:r>
            <a:r>
              <a:rPr lang="en-US" b="1" dirty="0" err="1" smtClean="0"/>
              <a:t>EpiDural</a:t>
            </a:r>
            <a:r>
              <a:rPr lang="en-US" b="1" dirty="0" smtClean="0"/>
              <a:t> Hemorrhage</a:t>
            </a:r>
            <a:r>
              <a:rPr lang="en-US" b="1" dirty="0" smtClean="0">
                <a:cs typeface="2  Nazanin" pitchFamily="2" charset="-78"/>
              </a:rPr>
              <a:t>)</a:t>
            </a:r>
          </a:p>
          <a:p>
            <a:pPr marL="514350" indent="-514350" algn="r" rtl="1">
              <a:buAutoNum type="arabicPeriod"/>
            </a:pPr>
            <a:r>
              <a:rPr lang="en-US" b="1" dirty="0" smtClean="0">
                <a:cs typeface="2  Nazanin" pitchFamily="2" charset="-78"/>
              </a:rPr>
              <a:t>SDH (</a:t>
            </a:r>
            <a:r>
              <a:rPr lang="en-US" b="1" dirty="0" err="1" smtClean="0"/>
              <a:t>SubDural</a:t>
            </a:r>
            <a:r>
              <a:rPr lang="en-US" b="1" dirty="0" smtClean="0"/>
              <a:t> </a:t>
            </a:r>
            <a:r>
              <a:rPr lang="en-US" b="1" dirty="0"/>
              <a:t>Hemorrhage</a:t>
            </a:r>
            <a:r>
              <a:rPr lang="en-US" b="1" dirty="0" smtClean="0">
                <a:cs typeface="2  Nazanin" pitchFamily="2" charset="-78"/>
              </a:rPr>
              <a:t>)</a:t>
            </a:r>
          </a:p>
          <a:p>
            <a:pPr marL="514350" indent="-514350" algn="r" rtl="1">
              <a:buAutoNum type="arabicPeriod"/>
            </a:pPr>
            <a:r>
              <a:rPr lang="en-US" b="1" dirty="0" smtClean="0">
                <a:cs typeface="2  Nazanin" pitchFamily="2" charset="-78"/>
              </a:rPr>
              <a:t>SAH (</a:t>
            </a:r>
            <a:r>
              <a:rPr lang="en-US" b="1" dirty="0" err="1" smtClean="0"/>
              <a:t>SubArachnoid</a:t>
            </a:r>
            <a:r>
              <a:rPr lang="en-US" b="1" dirty="0" smtClean="0"/>
              <a:t> Hemorrhage</a:t>
            </a:r>
            <a:r>
              <a:rPr lang="en-US" b="1" dirty="0" smtClean="0">
                <a:cs typeface="2  Nazanin" pitchFamily="2" charset="-78"/>
              </a:rPr>
              <a:t>)</a:t>
            </a:r>
          </a:p>
          <a:p>
            <a:pPr algn="r" rtl="1"/>
            <a:endParaRPr lang="fa-IR" b="1" dirty="0" smtClean="0">
              <a:cs typeface="2  Nazanin" pitchFamily="2" charset="-78"/>
            </a:endParaRPr>
          </a:p>
          <a:p>
            <a:pPr algn="r" rtl="1"/>
            <a:r>
              <a:rPr lang="fa-IR" b="1" dirty="0" smtClean="0">
                <a:cs typeface="2  Nazanin" pitchFamily="2" charset="-78"/>
              </a:rPr>
              <a:t>کانتیوژن = له</a:t>
            </a:r>
            <a:r>
              <a:rPr lang="fa-IR" b="1" dirty="0" smtClean="0">
                <a:cs typeface="2  Nazanin"/>
              </a:rPr>
              <a:t>‏شدگی بافت مغز</a:t>
            </a:r>
          </a:p>
          <a:p>
            <a:pPr algn="r" rtl="1"/>
            <a:endParaRPr lang="fa-IR" b="1" dirty="0" smtClean="0">
              <a:cs typeface="2  Nazanin"/>
            </a:endParaRPr>
          </a:p>
          <a:p>
            <a:pPr algn="r" rtl="1"/>
            <a:r>
              <a:rPr lang="fa-IR" b="1" dirty="0" smtClean="0">
                <a:cs typeface="2  Nazanin"/>
              </a:rPr>
              <a:t>هیگروم: پارگی پرده‏ی مغزی و نشت </a:t>
            </a:r>
            <a:r>
              <a:rPr lang="en-US" b="1" dirty="0" smtClean="0">
                <a:cs typeface="2  Nazanin"/>
              </a:rPr>
              <a:t>CSF</a:t>
            </a:r>
            <a:r>
              <a:rPr lang="fa-IR" b="1" dirty="0" smtClean="0">
                <a:cs typeface="2  Nazanin"/>
              </a:rPr>
              <a:t> به داخل خود مغز</a:t>
            </a:r>
          </a:p>
          <a:p>
            <a:pPr algn="r" rtl="1"/>
            <a:endParaRPr lang="fa-IR" b="1" dirty="0" smtClean="0">
              <a:cs typeface="2  Nazanin"/>
            </a:endParaRPr>
          </a:p>
          <a:p>
            <a:pPr algn="r" rtl="1"/>
            <a:r>
              <a:rPr lang="fa-IR" b="1" dirty="0" smtClean="0">
                <a:cs typeface="2  Nazanin"/>
              </a:rPr>
              <a:t>تکان مغزی: جابجایی و کنده‏شدن مغز</a:t>
            </a:r>
          </a:p>
          <a:p>
            <a:pPr algn="r" rtl="1"/>
            <a:endParaRPr lang="fa-IR" b="1" dirty="0" smtClean="0">
              <a:cs typeface="2  Nazanin"/>
            </a:endParaRPr>
          </a:p>
          <a:p>
            <a:pPr algn="r" rtl="1"/>
            <a:r>
              <a:rPr lang="fa-IR" b="1" dirty="0" smtClean="0">
                <a:cs typeface="2  Nazanin"/>
              </a:rPr>
              <a:t>ضایعات منتشر آکسونی: </a:t>
            </a:r>
            <a:r>
              <a:rPr lang="en-US" b="1" dirty="0" smtClean="0">
                <a:cs typeface="2  Nazanin"/>
              </a:rPr>
              <a:t>DAI(</a:t>
            </a:r>
            <a:r>
              <a:rPr lang="en-US" b="1" dirty="0" smtClean="0"/>
              <a:t>Diffuse Axonal Injury</a:t>
            </a:r>
            <a:r>
              <a:rPr lang="en-US" b="1" dirty="0" smtClean="0">
                <a:cs typeface="2  Nazanin"/>
              </a:rPr>
              <a:t>)</a:t>
            </a:r>
            <a:endParaRPr lang="en-US" b="1" dirty="0">
              <a:cs typeface="2  Nazanin" pitchFamily="2" charset="-78"/>
            </a:endParaRPr>
          </a:p>
        </p:txBody>
      </p:sp>
    </p:spTree>
    <p:extLst>
      <p:ext uri="{BB962C8B-B14F-4D97-AF65-F5344CB8AC3E}">
        <p14:creationId xmlns:p14="http://schemas.microsoft.com/office/powerpoint/2010/main" val="24747662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pPr rtl="1"/>
            <a:r>
              <a:rPr lang="ar-SA" b="1" u="sng" dirty="0">
                <a:solidFill>
                  <a:srgbClr val="FF0000"/>
                </a:solidFill>
                <a:cs typeface="2  Titr" pitchFamily="2" charset="-78"/>
              </a:rPr>
              <a:t>هماتوم اپي </a:t>
            </a:r>
            <a:r>
              <a:rPr lang="ar-SA" b="1" u="sng" dirty="0" smtClean="0">
                <a:solidFill>
                  <a:srgbClr val="FF0000"/>
                </a:solidFill>
                <a:cs typeface="2  Titr" pitchFamily="2" charset="-78"/>
              </a:rPr>
              <a:t>دورال</a:t>
            </a:r>
            <a:endParaRPr lang="en-GB" u="sng" dirty="0">
              <a:cs typeface="2  Titr" pitchFamily="2" charset="-78"/>
            </a:endParaRPr>
          </a:p>
        </p:txBody>
      </p:sp>
      <p:sp>
        <p:nvSpPr>
          <p:cNvPr id="3" name="Content Placeholder 2"/>
          <p:cNvSpPr>
            <a:spLocks noGrp="1"/>
          </p:cNvSpPr>
          <p:nvPr>
            <p:ph idx="1"/>
          </p:nvPr>
        </p:nvSpPr>
        <p:spPr>
          <a:xfrm>
            <a:off x="228600" y="1371600"/>
            <a:ext cx="8763000" cy="5334000"/>
          </a:xfrm>
        </p:spPr>
        <p:txBody>
          <a:bodyPr>
            <a:normAutofit fontScale="92500"/>
          </a:bodyPr>
          <a:lstStyle/>
          <a:p>
            <a:pPr algn="r" rtl="1"/>
            <a:r>
              <a:rPr lang="ar-SA" b="1" dirty="0">
                <a:solidFill>
                  <a:srgbClr val="99FF33"/>
                </a:solidFill>
                <a:cs typeface="2  Nazanin" pitchFamily="2" charset="-78"/>
              </a:rPr>
              <a:t>معمولا بدنبال تروماي  بلانت ايجاد ميشود</a:t>
            </a:r>
            <a:r>
              <a:rPr lang="ar-SA" b="1" dirty="0" smtClean="0">
                <a:solidFill>
                  <a:srgbClr val="99FF33"/>
                </a:solidFill>
                <a:cs typeface="2  Nazanin" pitchFamily="2" charset="-78"/>
              </a:rPr>
              <a:t>.</a:t>
            </a:r>
            <a:r>
              <a:rPr lang="fa-IR" b="1" dirty="0" smtClean="0">
                <a:solidFill>
                  <a:srgbClr val="99FF33"/>
                </a:solidFill>
                <a:cs typeface="2  Nazanin" pitchFamily="2" charset="-78"/>
              </a:rPr>
              <a:t> (</a:t>
            </a:r>
            <a:r>
              <a:rPr lang="fa-IR" sz="2600" b="1" u="sng" dirty="0" smtClean="0">
                <a:solidFill>
                  <a:srgbClr val="99FF33"/>
                </a:solidFill>
                <a:cs typeface="2  Nazanin" pitchFamily="2" charset="-78"/>
              </a:rPr>
              <a:t>حتماً بیمار ضربه خورده</a:t>
            </a:r>
            <a:r>
              <a:rPr lang="fa-IR" b="1" dirty="0" smtClean="0">
                <a:solidFill>
                  <a:srgbClr val="99FF33"/>
                </a:solidFill>
                <a:cs typeface="2  Nazanin" pitchFamily="2" charset="-78"/>
              </a:rPr>
              <a:t>)</a:t>
            </a:r>
            <a:endParaRPr lang="ar-SA" b="1" dirty="0">
              <a:solidFill>
                <a:srgbClr val="99FF33"/>
              </a:solidFill>
              <a:cs typeface="2  Nazanin" pitchFamily="2" charset="-78"/>
            </a:endParaRPr>
          </a:p>
          <a:p>
            <a:pPr algn="r" rtl="1"/>
            <a:r>
              <a:rPr lang="ar-SA" b="1" dirty="0">
                <a:solidFill>
                  <a:srgbClr val="99FF33"/>
                </a:solidFill>
                <a:cs typeface="2  Nazanin" pitchFamily="2" charset="-78"/>
              </a:rPr>
              <a:t>91-30% همراه با شكستگي خطي جمجمه است .</a:t>
            </a:r>
          </a:p>
          <a:p>
            <a:pPr algn="r" rtl="1"/>
            <a:r>
              <a:rPr lang="ar-SA" b="1" dirty="0">
                <a:solidFill>
                  <a:srgbClr val="99FF33"/>
                </a:solidFill>
                <a:cs typeface="2  Nazanin" pitchFamily="2" charset="-78"/>
              </a:rPr>
              <a:t>در </a:t>
            </a:r>
            <a:r>
              <a:rPr lang="ar-SA" b="1" dirty="0" smtClean="0">
                <a:solidFill>
                  <a:srgbClr val="99FF33"/>
                </a:solidFill>
                <a:cs typeface="2  Nazanin" pitchFamily="2" charset="-78"/>
              </a:rPr>
              <a:t>اكثر </a:t>
            </a:r>
            <a:r>
              <a:rPr lang="ar-SA" b="1" dirty="0">
                <a:solidFill>
                  <a:srgbClr val="99FF33"/>
                </a:solidFill>
                <a:cs typeface="2  Nazanin" pitchFamily="2" charset="-78"/>
              </a:rPr>
              <a:t>موارد منشا خونريزي پارگي عروق مننژيال است.</a:t>
            </a:r>
          </a:p>
          <a:p>
            <a:pPr algn="r" rtl="1"/>
            <a:r>
              <a:rPr lang="ar-SA" b="1" dirty="0">
                <a:solidFill>
                  <a:srgbClr val="99FF33"/>
                </a:solidFill>
                <a:cs typeface="2  Nazanin" pitchFamily="2" charset="-78"/>
              </a:rPr>
              <a:t>شايع ترين محل خونريزي : تمپورال 80-70%</a:t>
            </a:r>
          </a:p>
          <a:p>
            <a:pPr algn="r" rtl="1"/>
            <a:r>
              <a:rPr lang="ar-SA" b="1" dirty="0">
                <a:solidFill>
                  <a:srgbClr val="99FF33"/>
                </a:solidFill>
                <a:cs typeface="2  Nazanin" pitchFamily="2" charset="-78"/>
              </a:rPr>
              <a:t>بعلت چسبندگي </a:t>
            </a:r>
            <a:r>
              <a:rPr lang="ar-SA" b="1" dirty="0" smtClean="0">
                <a:solidFill>
                  <a:srgbClr val="99FF33"/>
                </a:solidFill>
                <a:cs typeface="2  Nazanin" pitchFamily="2" charset="-78"/>
              </a:rPr>
              <a:t>دور</a:t>
            </a:r>
            <a:r>
              <a:rPr lang="fa-IR" b="1" dirty="0" smtClean="0">
                <a:solidFill>
                  <a:srgbClr val="99FF33"/>
                </a:solidFill>
                <a:cs typeface="2  Nazanin" pitchFamily="2" charset="-78"/>
              </a:rPr>
              <a:t>ا</a:t>
            </a:r>
            <a:r>
              <a:rPr lang="ar-SA" b="1" dirty="0" smtClean="0">
                <a:solidFill>
                  <a:srgbClr val="99FF33"/>
                </a:solidFill>
                <a:cs typeface="2  Nazanin" pitchFamily="2" charset="-78"/>
              </a:rPr>
              <a:t> </a:t>
            </a:r>
            <a:r>
              <a:rPr lang="ar-SA" b="1" dirty="0">
                <a:solidFill>
                  <a:srgbClr val="99FF33"/>
                </a:solidFill>
                <a:cs typeface="2  Nazanin" pitchFamily="2" charset="-78"/>
              </a:rPr>
              <a:t>در اطفال و افراد پير كمتر </a:t>
            </a:r>
            <a:r>
              <a:rPr lang="ar-SA" b="1" dirty="0" smtClean="0">
                <a:solidFill>
                  <a:srgbClr val="99FF33"/>
                </a:solidFill>
                <a:cs typeface="2  Nazanin" pitchFamily="2" charset="-78"/>
              </a:rPr>
              <a:t>ديده</a:t>
            </a:r>
            <a:r>
              <a:rPr lang="fa-IR" b="1" dirty="0" smtClean="0">
                <a:solidFill>
                  <a:srgbClr val="99FF33"/>
                </a:solidFill>
                <a:cs typeface="2  Nazanin" pitchFamily="2" charset="-78"/>
              </a:rPr>
              <a:t> </a:t>
            </a:r>
            <a:r>
              <a:rPr lang="ar-SA" b="1" dirty="0" smtClean="0">
                <a:solidFill>
                  <a:srgbClr val="99FF33"/>
                </a:solidFill>
                <a:cs typeface="2  Nazanin" pitchFamily="2" charset="-78"/>
              </a:rPr>
              <a:t>مي</a:t>
            </a:r>
            <a:r>
              <a:rPr lang="ar-SA" b="1" dirty="0" smtClean="0">
                <a:solidFill>
                  <a:srgbClr val="99FF33"/>
                </a:solidFill>
                <a:cs typeface="2  Nazanin"/>
              </a:rPr>
              <a:t>‏</a:t>
            </a:r>
            <a:r>
              <a:rPr lang="ar-SA" b="1" dirty="0" smtClean="0">
                <a:solidFill>
                  <a:srgbClr val="99FF33"/>
                </a:solidFill>
                <a:cs typeface="2  Nazanin" pitchFamily="2" charset="-78"/>
              </a:rPr>
              <a:t>شود.</a:t>
            </a:r>
            <a:endParaRPr lang="fa-IR" b="1" dirty="0" smtClean="0">
              <a:solidFill>
                <a:srgbClr val="99FF33"/>
              </a:solidFill>
              <a:cs typeface="2  Nazanin" pitchFamily="2" charset="-78"/>
            </a:endParaRPr>
          </a:p>
          <a:p>
            <a:pPr algn="r" rtl="1"/>
            <a:endParaRPr lang="fa-IR" sz="1800" b="1" dirty="0" smtClean="0">
              <a:solidFill>
                <a:srgbClr val="99FF33"/>
              </a:solidFill>
              <a:cs typeface="2  Nazanin" pitchFamily="2" charset="-78"/>
            </a:endParaRPr>
          </a:p>
          <a:p>
            <a:pPr marL="0" indent="0" algn="ctr" rtl="1">
              <a:buNone/>
            </a:pPr>
            <a:r>
              <a:rPr lang="fa-IR" b="1" u="sng" dirty="0" smtClean="0">
                <a:cs typeface="2  Nazanin" pitchFamily="2" charset="-78"/>
              </a:rPr>
              <a:t>انواع تروما:</a:t>
            </a:r>
          </a:p>
          <a:p>
            <a:pPr algn="ctr" rtl="1"/>
            <a:r>
              <a:rPr lang="fa-IR" b="1" u="sng" dirty="0" smtClean="0">
                <a:cs typeface="2  Nazanin" pitchFamily="2" charset="-78"/>
              </a:rPr>
              <a:t>1. بلانت: ناشی از اجسام سنگین</a:t>
            </a:r>
          </a:p>
          <a:p>
            <a:pPr algn="ctr" rtl="1"/>
            <a:r>
              <a:rPr lang="fa-IR" b="1" u="sng" dirty="0" smtClean="0">
                <a:cs typeface="2  Nazanin" pitchFamily="2" charset="-78"/>
              </a:rPr>
              <a:t>2. نافذ: ناشی از اجسام نوک تیز</a:t>
            </a:r>
            <a:endParaRPr lang="en-US" b="1" u="sng" dirty="0">
              <a:cs typeface="2  Nazanin" pitchFamily="2" charset="-78"/>
            </a:endParaRPr>
          </a:p>
        </p:txBody>
      </p:sp>
    </p:spTree>
    <p:extLst>
      <p:ext uri="{BB962C8B-B14F-4D97-AF65-F5344CB8AC3E}">
        <p14:creationId xmlns:p14="http://schemas.microsoft.com/office/powerpoint/2010/main" val="1989622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71600"/>
            <a:ext cx="9144000" cy="5486400"/>
          </a:xfrm>
        </p:spPr>
        <p:txBody>
          <a:bodyPr>
            <a:normAutofit/>
          </a:bodyPr>
          <a:lstStyle/>
          <a:p>
            <a:pPr marL="0" indent="0" algn="r" rtl="1">
              <a:buNone/>
            </a:pPr>
            <a:endParaRPr lang="fa-IR" sz="1200" b="1" dirty="0" smtClean="0">
              <a:cs typeface="2  Nazanin" pitchFamily="2" charset="-78"/>
            </a:endParaRPr>
          </a:p>
          <a:p>
            <a:pPr algn="r" rtl="1">
              <a:buFontTx/>
              <a:buChar char="-"/>
            </a:pPr>
            <a:r>
              <a:rPr lang="fa-IR" sz="2800" b="1" dirty="0" smtClean="0">
                <a:cs typeface="2  Nazanin" pitchFamily="2" charset="-78"/>
              </a:rPr>
              <a:t>سیر آن بسیار سریع است. </a:t>
            </a:r>
          </a:p>
          <a:p>
            <a:pPr algn="r" rtl="1">
              <a:buFontTx/>
              <a:buChar char="-"/>
            </a:pPr>
            <a:r>
              <a:rPr lang="fa-IR" sz="2800" b="1" dirty="0" smtClean="0">
                <a:cs typeface="2  Nazanin" pitchFamily="2" charset="-78"/>
              </a:rPr>
              <a:t>طی چند دقیقه تا یک ساعت باعث فتق مغزی می شود (</a:t>
            </a:r>
            <a:r>
              <a:rPr lang="fa-IR" sz="2800" b="1" u="sng" dirty="0" smtClean="0">
                <a:cs typeface="2  Nazanin" pitchFamily="2" charset="-78"/>
              </a:rPr>
              <a:t>خونریزی زیاد و زیادتر شده </a:t>
            </a:r>
            <a:r>
              <a:rPr lang="fa-IR" sz="2800" b="1" u="sng" dirty="0" smtClean="0">
                <a:cs typeface="2  Nazanin"/>
              </a:rPr>
              <a:t>و به مغز فشار می‏آورد و مغز به بطن ها فشار می‏آورد و فتق به‏سمت پایین می‏آید که </a:t>
            </a:r>
            <a:r>
              <a:rPr lang="en-US" sz="2800" b="1" u="sng" dirty="0" err="1" smtClean="0">
                <a:cs typeface="2  Nazanin"/>
              </a:rPr>
              <a:t>Uncal</a:t>
            </a:r>
            <a:r>
              <a:rPr lang="en-US" sz="2800" b="1" u="sng" dirty="0" smtClean="0">
                <a:cs typeface="2  Nazanin"/>
              </a:rPr>
              <a:t> Herniation</a:t>
            </a:r>
            <a:r>
              <a:rPr lang="fa-IR" sz="2800" b="1" u="sng" dirty="0" smtClean="0">
                <a:cs typeface="2  Nazanin"/>
              </a:rPr>
              <a:t> نامیده می‏شود</a:t>
            </a:r>
            <a:r>
              <a:rPr lang="fa-IR" sz="2800" b="1" dirty="0" smtClean="0">
                <a:cs typeface="2  Nazanin" pitchFamily="2" charset="-78"/>
              </a:rPr>
              <a:t>).</a:t>
            </a:r>
          </a:p>
          <a:p>
            <a:pPr algn="r" rtl="1">
              <a:buFontTx/>
              <a:buChar char="-"/>
            </a:pPr>
            <a:r>
              <a:rPr lang="fa-IR" sz="2800" b="1" dirty="0" smtClean="0">
                <a:cs typeface="2  Nazanin" pitchFamily="2" charset="-78"/>
              </a:rPr>
              <a:t>بیمار ابتدا سردرد شدید دارد و آژیته است .</a:t>
            </a:r>
          </a:p>
          <a:p>
            <a:pPr algn="r" rtl="1">
              <a:buFontTx/>
              <a:buChar char="-"/>
            </a:pPr>
            <a:r>
              <a:rPr lang="fa-IR" sz="2800" b="1" dirty="0" smtClean="0">
                <a:cs typeface="2  Nazanin" pitchFamily="2" charset="-78"/>
              </a:rPr>
              <a:t>مردمک طرف خونریزی میدریاز (گشاد) و اندام طرف مقابل فلج می</a:t>
            </a:r>
            <a:r>
              <a:rPr lang="fa-IR" sz="2800" b="1" dirty="0" smtClean="0">
                <a:cs typeface="2  Nazanin"/>
              </a:rPr>
              <a:t>‏</a:t>
            </a:r>
            <a:r>
              <a:rPr lang="fa-IR" sz="2800" b="1" dirty="0" smtClean="0">
                <a:cs typeface="2  Nazanin" pitchFamily="2" charset="-78"/>
              </a:rPr>
              <a:t>شود.</a:t>
            </a:r>
          </a:p>
          <a:p>
            <a:pPr algn="r" rtl="1">
              <a:buFontTx/>
              <a:buChar char="-"/>
            </a:pPr>
            <a:r>
              <a:rPr lang="fa-IR" sz="2800" b="1" dirty="0" smtClean="0">
                <a:cs typeface="2  Nazanin" pitchFamily="2" charset="-78"/>
              </a:rPr>
              <a:t>مردمک  طرف مقابل میدریاز و اختلال هوشیاری پیشرفت می کند .</a:t>
            </a:r>
          </a:p>
          <a:p>
            <a:pPr algn="r" rtl="1">
              <a:buFontTx/>
              <a:buChar char="-"/>
            </a:pPr>
            <a:r>
              <a:rPr lang="fa-IR" sz="2800" b="1" dirty="0" smtClean="0">
                <a:cs typeface="2  Nazanin" pitchFamily="2" charset="-78"/>
              </a:rPr>
              <a:t>در آخرین مرحله دکورتیکه و سپس دسربره</a:t>
            </a:r>
          </a:p>
          <a:p>
            <a:pPr algn="r" rtl="1">
              <a:buFontTx/>
              <a:buChar char="-"/>
            </a:pPr>
            <a:r>
              <a:rPr lang="fa-IR" sz="2800" b="1" dirty="0" smtClean="0">
                <a:cs typeface="2  Nazanin" pitchFamily="2" charset="-78"/>
              </a:rPr>
              <a:t>در نهایت مرگ مغزی رخ می دهد.</a:t>
            </a:r>
          </a:p>
        </p:txBody>
      </p:sp>
      <p:sp>
        <p:nvSpPr>
          <p:cNvPr id="2" name="TextBox 1"/>
          <p:cNvSpPr txBox="1"/>
          <p:nvPr/>
        </p:nvSpPr>
        <p:spPr>
          <a:xfrm>
            <a:off x="457200" y="345922"/>
            <a:ext cx="8458200" cy="769441"/>
          </a:xfrm>
          <a:prstGeom prst="rect">
            <a:avLst/>
          </a:prstGeom>
          <a:noFill/>
        </p:spPr>
        <p:txBody>
          <a:bodyPr wrap="square" rtlCol="0">
            <a:spAutoFit/>
          </a:bodyPr>
          <a:lstStyle/>
          <a:p>
            <a:pPr algn="ctr" rtl="1"/>
            <a:r>
              <a:rPr lang="ar-SA" sz="4400" b="1" u="sng" dirty="0">
                <a:solidFill>
                  <a:srgbClr val="FF0000"/>
                </a:solidFill>
                <a:cs typeface="2  Titr" pitchFamily="2" charset="-78"/>
              </a:rPr>
              <a:t>هماتوم اپي دورال</a:t>
            </a:r>
            <a:endParaRPr lang="en-GB" sz="4400" u="sng" dirty="0">
              <a:solidFill>
                <a:srgbClr val="FF0000"/>
              </a:solidFill>
              <a:cs typeface="2  Titr"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4800" u="sng" dirty="0" smtClean="0">
                <a:cs typeface="2  Titr" pitchFamily="2" charset="-78"/>
              </a:rPr>
              <a:t>آناتومی</a:t>
            </a:r>
            <a:endParaRPr lang="en-GB" sz="6000" u="sng" dirty="0">
              <a:cs typeface="2  Titr" pitchFamily="2" charset="-78"/>
            </a:endParaRPr>
          </a:p>
        </p:txBody>
      </p:sp>
      <p:sp>
        <p:nvSpPr>
          <p:cNvPr id="3" name="Content Placeholder 2"/>
          <p:cNvSpPr>
            <a:spLocks noGrp="1"/>
          </p:cNvSpPr>
          <p:nvPr>
            <p:ph idx="1"/>
          </p:nvPr>
        </p:nvSpPr>
        <p:spPr>
          <a:xfrm>
            <a:off x="457200" y="1905000"/>
            <a:ext cx="7943088" cy="2286000"/>
          </a:xfrm>
        </p:spPr>
        <p:txBody>
          <a:bodyPr/>
          <a:lstStyle/>
          <a:p>
            <a:pPr lvl="1" algn="l" rtl="0"/>
            <a:r>
              <a:rPr lang="en-US" sz="3200" b="1" dirty="0" err="1" smtClean="0">
                <a:latin typeface="Calibri" pitchFamily="34" charset="0"/>
                <a:cs typeface="Calibri" pitchFamily="34" charset="0"/>
              </a:rPr>
              <a:t>Subarchnoid</a:t>
            </a:r>
            <a:r>
              <a:rPr lang="en-US" sz="3200" b="1" dirty="0" smtClean="0">
                <a:latin typeface="Calibri" pitchFamily="34" charset="0"/>
                <a:cs typeface="Calibri" pitchFamily="34" charset="0"/>
              </a:rPr>
              <a:t> space </a:t>
            </a:r>
            <a:r>
              <a:rPr lang="en-US" sz="3200" b="1" dirty="0" smtClean="0">
                <a:solidFill>
                  <a:srgbClr val="FF0000"/>
                </a:solidFill>
                <a:latin typeface="Calibri" pitchFamily="34" charset="0"/>
                <a:cs typeface="Calibri" pitchFamily="34" charset="0"/>
              </a:rPr>
              <a:t>contains 150cc CSF</a:t>
            </a:r>
            <a:endParaRPr lang="fa-IR" sz="3200" b="1" dirty="0" smtClean="0">
              <a:solidFill>
                <a:srgbClr val="FF0000"/>
              </a:solidFill>
              <a:latin typeface="Calibri" pitchFamily="34" charset="0"/>
            </a:endParaRPr>
          </a:p>
          <a:p>
            <a:pPr lvl="1" algn="l" rtl="0"/>
            <a:r>
              <a:rPr lang="en-US" sz="3200" b="1" dirty="0" smtClean="0">
                <a:latin typeface="Calibri" pitchFamily="34" charset="0"/>
                <a:cs typeface="Calibri" pitchFamily="34" charset="0"/>
              </a:rPr>
              <a:t>500 cc made each day</a:t>
            </a:r>
          </a:p>
          <a:p>
            <a:pPr lvl="1" algn="l" rtl="0"/>
            <a:r>
              <a:rPr lang="en-US" sz="3200" b="1" dirty="0" smtClean="0">
                <a:latin typeface="Calibri" pitchFamily="34" charset="0"/>
                <a:cs typeface="Calibri" pitchFamily="34" charset="0"/>
              </a:rPr>
              <a:t>Normal CSF </a:t>
            </a:r>
            <a:r>
              <a:rPr lang="en-US" sz="3200" b="1" dirty="0" smtClean="0">
                <a:solidFill>
                  <a:srgbClr val="FF0000"/>
                </a:solidFill>
                <a:latin typeface="Calibri" pitchFamily="34" charset="0"/>
                <a:cs typeface="Calibri" pitchFamily="34" charset="0"/>
              </a:rPr>
              <a:t>pressures 5-15 mmHg</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E:\CHAP67\6706LA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58" y="0"/>
            <a:ext cx="9117842"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9002" y="5562600"/>
            <a:ext cx="8991600" cy="1169551"/>
          </a:xfrm>
          <a:prstGeom prst="rect">
            <a:avLst/>
          </a:prstGeom>
          <a:noFill/>
        </p:spPr>
        <p:txBody>
          <a:bodyPr wrap="square" rtlCol="0">
            <a:spAutoFit/>
          </a:bodyPr>
          <a:lstStyle/>
          <a:p>
            <a:pPr algn="ctr"/>
            <a:r>
              <a:rPr lang="en-US" sz="2800" b="1" u="sng" dirty="0" smtClean="0">
                <a:cs typeface="2  Nazanin" pitchFamily="2" charset="-78"/>
              </a:rPr>
              <a:t> </a:t>
            </a:r>
            <a:r>
              <a:rPr lang="en-US" sz="2800" b="1" u="sng" dirty="0" err="1" smtClean="0">
                <a:cs typeface="2  Nazanin" pitchFamily="2" charset="-78"/>
              </a:rPr>
              <a:t>Subfalcine</a:t>
            </a:r>
            <a:r>
              <a:rPr lang="en-US" sz="2800" b="1" u="sng" dirty="0" smtClean="0">
                <a:cs typeface="2  Nazanin" pitchFamily="2" charset="-78"/>
              </a:rPr>
              <a:t> Herniation (Midline</a:t>
            </a:r>
            <a:r>
              <a:rPr lang="en-US" sz="2800" b="1" u="sng" dirty="0">
                <a:cs typeface="2  Nazanin" pitchFamily="2" charset="-78"/>
              </a:rPr>
              <a:t> </a:t>
            </a:r>
            <a:r>
              <a:rPr lang="en-US" sz="2800" b="1" u="sng" dirty="0" smtClean="0">
                <a:cs typeface="2  Nazanin" pitchFamily="2" charset="-78"/>
              </a:rPr>
              <a:t>Shift )</a:t>
            </a:r>
            <a:endParaRPr lang="fa-IR" sz="2800" b="1" u="sng" dirty="0" smtClean="0">
              <a:cs typeface="2  Nazanin" pitchFamily="2" charset="-78"/>
            </a:endParaRPr>
          </a:p>
          <a:p>
            <a:pPr algn="ctr" rtl="1"/>
            <a:r>
              <a:rPr lang="fa-IR" sz="2100" b="1" u="sng" dirty="0" smtClean="0">
                <a:cs typeface="2  Nazanin" pitchFamily="2" charset="-78"/>
              </a:rPr>
              <a:t>هماتوم اپی</a:t>
            </a:r>
            <a:r>
              <a:rPr lang="fa-IR" sz="2100" b="1" u="sng" dirty="0" smtClean="0">
                <a:cs typeface="2  Nazanin"/>
              </a:rPr>
              <a:t>‏دورال شبیه یک عدسی محدب است (قسمت داخلی محدب است).</a:t>
            </a:r>
          </a:p>
          <a:p>
            <a:pPr algn="ctr" rtl="1"/>
            <a:r>
              <a:rPr lang="fa-IR" sz="2100" b="1" u="sng" dirty="0" smtClean="0">
                <a:cs typeface="2  Nazanin"/>
              </a:rPr>
              <a:t>هماتوم اپی‏دورال از خط وسط مغز رد می‏شود ولی هماتوم ساب‏دورال نمی‏تواند از این خط رد شود.</a:t>
            </a:r>
            <a:endParaRPr lang="en-US" sz="2100" b="1" u="sng" dirty="0">
              <a:cs typeface="2  Nazanin" pitchFamily="2" charset="-78"/>
            </a:endParaRPr>
          </a:p>
        </p:txBody>
      </p:sp>
    </p:spTree>
    <p:extLst>
      <p:ext uri="{BB962C8B-B14F-4D97-AF65-F5344CB8AC3E}">
        <p14:creationId xmlns:p14="http://schemas.microsoft.com/office/powerpoint/2010/main" val="1834584350"/>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E:\CHAP69\6921ADL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5407961"/>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763000" cy="6553200"/>
          </a:xfrm>
        </p:spPr>
        <p:txBody>
          <a:bodyPr>
            <a:normAutofit/>
          </a:bodyPr>
          <a:lstStyle/>
          <a:p>
            <a:pPr algn="r" rtl="1"/>
            <a:endParaRPr lang="fa-IR" b="1" dirty="0" smtClean="0">
              <a:cs typeface="2  Nazanin" pitchFamily="2" charset="-78"/>
            </a:endParaRPr>
          </a:p>
          <a:p>
            <a:pPr algn="r" rtl="1"/>
            <a:endParaRPr lang="fa-IR" b="1" dirty="0">
              <a:cs typeface="2  Nazanin" pitchFamily="2" charset="-78"/>
            </a:endParaRPr>
          </a:p>
          <a:p>
            <a:pPr algn="r" rtl="1"/>
            <a:r>
              <a:rPr lang="fa-IR" b="1" dirty="0" smtClean="0">
                <a:cs typeface="2  Nazanin" pitchFamily="2" charset="-78"/>
              </a:rPr>
              <a:t>اگر در </a:t>
            </a:r>
            <a:r>
              <a:rPr lang="en-US" b="1" dirty="0" smtClean="0">
                <a:cs typeface="2  Nazanin" pitchFamily="2" charset="-78"/>
              </a:rPr>
              <a:t>CT</a:t>
            </a:r>
            <a:r>
              <a:rPr lang="fa-IR" b="1" dirty="0" smtClean="0">
                <a:cs typeface="2  Nazanin" pitchFamily="2" charset="-78"/>
              </a:rPr>
              <a:t> یک کانون هایپردنس در مغز دیدیم:</a:t>
            </a:r>
          </a:p>
          <a:p>
            <a:pPr algn="r" rtl="1"/>
            <a:r>
              <a:rPr lang="fa-IR" b="1" dirty="0" smtClean="0">
                <a:cs typeface="2  Nazanin" pitchFamily="2" charset="-78"/>
              </a:rPr>
              <a:t>1- خونریزی</a:t>
            </a:r>
          </a:p>
          <a:p>
            <a:pPr algn="r" rtl="1"/>
            <a:r>
              <a:rPr lang="fa-IR" b="1" dirty="0" smtClean="0">
                <a:cs typeface="2  Nazanin" pitchFamily="2" charset="-78"/>
              </a:rPr>
              <a:t>2- کلسیفیکاسیون</a:t>
            </a:r>
          </a:p>
          <a:p>
            <a:pPr algn="r" rtl="1"/>
            <a:r>
              <a:rPr lang="fa-IR" b="1" dirty="0" smtClean="0">
                <a:cs typeface="2  Nazanin" pitchFamily="2" charset="-78"/>
              </a:rPr>
              <a:t>3- استخوان</a:t>
            </a:r>
            <a:r>
              <a:rPr lang="fa-IR" b="1" dirty="0" smtClean="0">
                <a:cs typeface="2  Nazanin"/>
              </a:rPr>
              <a:t>‏ها</a:t>
            </a:r>
          </a:p>
          <a:p>
            <a:pPr marL="0" indent="0" algn="r" rtl="1">
              <a:buNone/>
            </a:pPr>
            <a:endParaRPr lang="fa-IR" b="1" dirty="0" smtClean="0">
              <a:cs typeface="2  Nazanin"/>
            </a:endParaRPr>
          </a:p>
          <a:p>
            <a:pPr algn="r" rtl="1"/>
            <a:r>
              <a:rPr lang="fa-IR" b="1" dirty="0" smtClean="0">
                <a:cs typeface="2  Nazanin"/>
              </a:rPr>
              <a:t>در </a:t>
            </a:r>
            <a:r>
              <a:rPr lang="en-US" b="1" dirty="0" smtClean="0">
                <a:cs typeface="2  Nazanin"/>
              </a:rPr>
              <a:t>CT</a:t>
            </a:r>
            <a:r>
              <a:rPr lang="fa-IR" b="1" dirty="0" smtClean="0">
                <a:cs typeface="2  Nazanin"/>
              </a:rPr>
              <a:t>؛ هوا، چربی، مایع، ادم، آبسه و تومور سیاه دیده می‏شوند.</a:t>
            </a:r>
            <a:endParaRPr lang="fa-IR" b="1" dirty="0" smtClean="0">
              <a:cs typeface="2  Nazanin" pitchFamily="2" charset="-78"/>
            </a:endParaRPr>
          </a:p>
        </p:txBody>
      </p:sp>
    </p:spTree>
    <p:extLst>
      <p:ext uri="{BB962C8B-B14F-4D97-AF65-F5344CB8AC3E}">
        <p14:creationId xmlns:p14="http://schemas.microsoft.com/office/powerpoint/2010/main" val="190694058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SA" b="1" u="sng" dirty="0">
                <a:solidFill>
                  <a:srgbClr val="FFC000"/>
                </a:solidFill>
                <a:cs typeface="2  Titr" pitchFamily="2" charset="-78"/>
              </a:rPr>
              <a:t>هماتوم ساب دورال</a:t>
            </a:r>
            <a:endParaRPr lang="en-GB" u="sng" dirty="0">
              <a:solidFill>
                <a:srgbClr val="FFC000"/>
              </a:solidFill>
              <a:cs typeface="2  Titr" pitchFamily="2" charset="-78"/>
            </a:endParaRPr>
          </a:p>
        </p:txBody>
      </p:sp>
      <p:sp>
        <p:nvSpPr>
          <p:cNvPr id="3" name="Content Placeholder 2"/>
          <p:cNvSpPr>
            <a:spLocks noGrp="1"/>
          </p:cNvSpPr>
          <p:nvPr>
            <p:ph idx="1"/>
          </p:nvPr>
        </p:nvSpPr>
        <p:spPr>
          <a:xfrm>
            <a:off x="0" y="1295400"/>
            <a:ext cx="9067800" cy="5410200"/>
          </a:xfrm>
        </p:spPr>
        <p:txBody>
          <a:bodyPr>
            <a:normAutofit lnSpcReduction="10000"/>
          </a:bodyPr>
          <a:lstStyle/>
          <a:p>
            <a:pPr algn="r" rtl="1">
              <a:defRPr/>
            </a:pPr>
            <a:r>
              <a:rPr lang="ar-SA" sz="2400" b="1" u="sng" dirty="0">
                <a:solidFill>
                  <a:srgbClr val="99FF33"/>
                </a:solidFill>
                <a:cs typeface="2  Nazanin" pitchFamily="2" charset="-78"/>
              </a:rPr>
              <a:t>سه نوع هماتوم ساب دورال :</a:t>
            </a:r>
          </a:p>
          <a:p>
            <a:pPr algn="r" rtl="1">
              <a:defRPr/>
            </a:pPr>
            <a:r>
              <a:rPr lang="ar-SA" sz="2400" b="1" u="sng" dirty="0">
                <a:cs typeface="2  Nazanin" pitchFamily="2" charset="-78"/>
              </a:rPr>
              <a:t>هماتوم حاد</a:t>
            </a:r>
            <a:r>
              <a:rPr lang="ar-SA" sz="2400" b="1" dirty="0">
                <a:cs typeface="2  Nazanin" pitchFamily="2" charset="-78"/>
              </a:rPr>
              <a:t>: در 72 ساعت اول</a:t>
            </a:r>
          </a:p>
          <a:p>
            <a:pPr algn="r" rtl="1">
              <a:defRPr/>
            </a:pPr>
            <a:r>
              <a:rPr lang="ar-SA" sz="2400" b="1" u="sng" dirty="0">
                <a:cs typeface="2  Nazanin" pitchFamily="2" charset="-78"/>
              </a:rPr>
              <a:t>هماتوم تحت حاد</a:t>
            </a:r>
            <a:r>
              <a:rPr lang="ar-SA" sz="2400" b="1" dirty="0">
                <a:cs typeface="2  Nazanin" pitchFamily="2" charset="-78"/>
              </a:rPr>
              <a:t>: بين 21-4 روز اول</a:t>
            </a:r>
          </a:p>
          <a:p>
            <a:pPr algn="r" rtl="1">
              <a:defRPr/>
            </a:pPr>
            <a:r>
              <a:rPr lang="ar-SA" sz="2400" b="1" u="sng" dirty="0">
                <a:cs typeface="2  Nazanin" pitchFamily="2" charset="-78"/>
              </a:rPr>
              <a:t>هماتوم مزمن</a:t>
            </a:r>
            <a:r>
              <a:rPr lang="ar-SA" sz="2400" b="1" dirty="0">
                <a:cs typeface="2  Nazanin" pitchFamily="2" charset="-78"/>
              </a:rPr>
              <a:t> :بعد از سه هفته</a:t>
            </a:r>
          </a:p>
          <a:p>
            <a:pPr algn="r" rtl="1">
              <a:defRPr/>
            </a:pPr>
            <a:r>
              <a:rPr lang="ar-SA" sz="2400" b="1" dirty="0">
                <a:cs typeface="2  Nazanin" pitchFamily="2" charset="-78"/>
              </a:rPr>
              <a:t>مكانيسم هماتوم حاد معمولا </a:t>
            </a:r>
            <a:r>
              <a:rPr lang="en-US" sz="2400" b="1" dirty="0" err="1" smtClean="0">
                <a:cs typeface="2  Nazanin" pitchFamily="2" charset="-78"/>
              </a:rPr>
              <a:t>accerlaration</a:t>
            </a:r>
            <a:r>
              <a:rPr lang="en-US" sz="2400" b="1" dirty="0" smtClean="0">
                <a:cs typeface="2  Nazanin" pitchFamily="2" charset="-78"/>
              </a:rPr>
              <a:t> </a:t>
            </a:r>
            <a:r>
              <a:rPr lang="en-US" sz="2400" b="1" dirty="0">
                <a:cs typeface="2  Nazanin" pitchFamily="2" charset="-78"/>
              </a:rPr>
              <a:t>&amp; </a:t>
            </a:r>
            <a:r>
              <a:rPr lang="en-US" sz="2400" b="1" dirty="0" err="1" smtClean="0">
                <a:cs typeface="2  Nazanin" pitchFamily="2" charset="-78"/>
              </a:rPr>
              <a:t>deccerleration</a:t>
            </a:r>
            <a:r>
              <a:rPr lang="fa-IR" sz="2400" b="1" dirty="0" smtClean="0">
                <a:cs typeface="2  Nazanin" pitchFamily="2" charset="-78"/>
              </a:rPr>
              <a:t> </a:t>
            </a:r>
            <a:r>
              <a:rPr lang="ar-SA" sz="2400" b="1" dirty="0" smtClean="0">
                <a:cs typeface="2  Nazanin" pitchFamily="2" charset="-78"/>
              </a:rPr>
              <a:t>است</a:t>
            </a:r>
            <a:r>
              <a:rPr lang="ar-SA" sz="2400" b="1" dirty="0">
                <a:cs typeface="2  Nazanin" pitchFamily="2" charset="-78"/>
              </a:rPr>
              <a:t>.</a:t>
            </a:r>
          </a:p>
          <a:p>
            <a:pPr algn="r" rtl="1">
              <a:defRPr/>
            </a:pPr>
            <a:r>
              <a:rPr lang="ar-SA" sz="2400" b="1" dirty="0">
                <a:cs typeface="2  Nazanin" pitchFamily="2" charset="-78"/>
              </a:rPr>
              <a:t>معمولا در اثر پارگي وريدهاي </a:t>
            </a:r>
            <a:r>
              <a:rPr lang="ar-SA" sz="2400" b="1" dirty="0" smtClean="0">
                <a:cs typeface="2  Nazanin" pitchFamily="2" charset="-78"/>
              </a:rPr>
              <a:t>پلي</a:t>
            </a:r>
            <a:r>
              <a:rPr lang="en-US" sz="2400" b="1" dirty="0" smtClean="0">
                <a:cs typeface="2  Nazanin" pitchFamily="2" charset="-78"/>
              </a:rPr>
              <a:t>bridging</a:t>
            </a:r>
            <a:r>
              <a:rPr lang="ar-SA" sz="2400" b="1" dirty="0" smtClean="0">
                <a:cs typeface="2  Nazanin" pitchFamily="2" charset="-78"/>
              </a:rPr>
              <a:t> مي</a:t>
            </a:r>
            <a:r>
              <a:rPr lang="fa-IR" sz="2400" b="1" dirty="0" smtClean="0">
                <a:cs typeface="2  Nazanin" pitchFamily="2" charset="-78"/>
              </a:rPr>
              <a:t> </a:t>
            </a:r>
            <a:r>
              <a:rPr lang="ar-SA" sz="2400" b="1" dirty="0" smtClean="0">
                <a:cs typeface="2  Nazanin" pitchFamily="2" charset="-78"/>
              </a:rPr>
              <a:t>باشد.</a:t>
            </a:r>
            <a:r>
              <a:rPr lang="fa-IR" sz="2400" b="1" dirty="0" smtClean="0">
                <a:cs typeface="2  Nazanin" pitchFamily="2" charset="-78"/>
              </a:rPr>
              <a:t>(منشا خونریزی، وریدی است)</a:t>
            </a:r>
            <a:endParaRPr lang="ar-SA" sz="2400" b="1" dirty="0">
              <a:cs typeface="2  Nazanin" pitchFamily="2" charset="-78"/>
            </a:endParaRPr>
          </a:p>
          <a:p>
            <a:pPr algn="r" rtl="1">
              <a:defRPr/>
            </a:pPr>
            <a:r>
              <a:rPr lang="ar-SA" sz="2400" b="1" dirty="0">
                <a:cs typeface="2  Nazanin" pitchFamily="2" charset="-78"/>
              </a:rPr>
              <a:t>مرگ ومير 90-30 % </a:t>
            </a:r>
            <a:r>
              <a:rPr lang="ar-SA" sz="2400" b="1" dirty="0" smtClean="0">
                <a:cs typeface="2  Nazanin" pitchFamily="2" charset="-78"/>
              </a:rPr>
              <a:t>مي</a:t>
            </a:r>
            <a:r>
              <a:rPr lang="fa-IR" sz="2400" b="1" dirty="0" smtClean="0">
                <a:cs typeface="2  Nazanin" pitchFamily="2" charset="-78"/>
              </a:rPr>
              <a:t> </a:t>
            </a:r>
            <a:r>
              <a:rPr lang="ar-SA" sz="2400" b="1" dirty="0" smtClean="0">
                <a:cs typeface="2  Nazanin" pitchFamily="2" charset="-78"/>
              </a:rPr>
              <a:t>باشد</a:t>
            </a:r>
            <a:r>
              <a:rPr lang="ar-SA" sz="2400" b="1" dirty="0">
                <a:cs typeface="2  Nazanin" pitchFamily="2" charset="-78"/>
              </a:rPr>
              <a:t>.</a:t>
            </a:r>
          </a:p>
          <a:p>
            <a:pPr algn="r" rtl="1">
              <a:defRPr/>
            </a:pPr>
            <a:r>
              <a:rPr lang="ar-SA" sz="2400" b="1" dirty="0">
                <a:cs typeface="2  Nazanin" pitchFamily="2" charset="-78"/>
              </a:rPr>
              <a:t>علت مرگ معمولا </a:t>
            </a:r>
            <a:r>
              <a:rPr lang="fa-IR" sz="2400" b="1" dirty="0" smtClean="0">
                <a:cs typeface="2  Nazanin" pitchFamily="2" charset="-78"/>
              </a:rPr>
              <a:t>آ</a:t>
            </a:r>
            <a:r>
              <a:rPr lang="ar-SA" sz="2400" b="1" dirty="0" smtClean="0">
                <a:cs typeface="2  Nazanin" pitchFamily="2" charset="-78"/>
              </a:rPr>
              <a:t>سيب </a:t>
            </a:r>
            <a:r>
              <a:rPr lang="ar-SA" sz="2400" b="1" dirty="0">
                <a:cs typeface="2  Nazanin" pitchFamily="2" charset="-78"/>
              </a:rPr>
              <a:t>نسج مغزي همراه هماتوم است كه باعث اختلال جريان خون مغز </a:t>
            </a:r>
            <a:r>
              <a:rPr lang="ar-SA" sz="2400" b="1" dirty="0" smtClean="0">
                <a:cs typeface="2  Nazanin" pitchFamily="2" charset="-78"/>
              </a:rPr>
              <a:t>مي</a:t>
            </a:r>
            <a:r>
              <a:rPr lang="fa-IR" sz="2400" b="1" dirty="0" smtClean="0">
                <a:cs typeface="2  Nazanin" pitchFamily="2" charset="-78"/>
              </a:rPr>
              <a:t> </a:t>
            </a:r>
            <a:r>
              <a:rPr lang="ar-SA" sz="2400" b="1" dirty="0" smtClean="0">
                <a:cs typeface="2  Nazanin" pitchFamily="2" charset="-78"/>
              </a:rPr>
              <a:t>شود.</a:t>
            </a:r>
            <a:endParaRPr lang="fa-IR" sz="2400" b="1" dirty="0" smtClean="0">
              <a:cs typeface="2  Nazanin" pitchFamily="2" charset="-78"/>
            </a:endParaRPr>
          </a:p>
          <a:p>
            <a:pPr algn="r" rtl="1">
              <a:buFontTx/>
              <a:buChar char="-"/>
            </a:pPr>
            <a:r>
              <a:rPr lang="fa-IR" sz="2400" b="1" dirty="0">
                <a:cs typeface="2  Nazanin" pitchFamily="2" charset="-78"/>
              </a:rPr>
              <a:t>در کسانی که اندیکاسیون عمل </a:t>
            </a:r>
            <a:r>
              <a:rPr lang="fa-IR" sz="2400" b="1" dirty="0" smtClean="0">
                <a:cs typeface="2  Nazanin" pitchFamily="2" charset="-78"/>
              </a:rPr>
              <a:t>دارند (</a:t>
            </a:r>
            <a:r>
              <a:rPr lang="fa-IR" sz="2400" b="1" u="sng" dirty="0" smtClean="0">
                <a:cs typeface="2  Nazanin" pitchFamily="2" charset="-78"/>
              </a:rPr>
              <a:t>جابجایی مغزی یا فشار روی بطن</a:t>
            </a:r>
            <a:r>
              <a:rPr lang="fa-IR" sz="2400" b="1" u="sng" dirty="0" smtClean="0">
                <a:cs typeface="2  Nazanin"/>
              </a:rPr>
              <a:t>‏های مغزی</a:t>
            </a:r>
            <a:r>
              <a:rPr lang="fa-IR" sz="2400" b="1" dirty="0" smtClean="0">
                <a:cs typeface="2  Nazanin" pitchFamily="2" charset="-78"/>
              </a:rPr>
              <a:t>) </a:t>
            </a:r>
            <a:r>
              <a:rPr lang="fa-IR" sz="2400" b="1" dirty="0">
                <a:cs typeface="2  Nazanin" pitchFamily="2" charset="-78"/>
              </a:rPr>
              <a:t>اگر در 4ساعت اول عمل شوند مرگ </a:t>
            </a:r>
            <a:r>
              <a:rPr lang="fa-IR" sz="2400" b="1" dirty="0" smtClean="0">
                <a:cs typeface="2  Nazanin" pitchFamily="2" charset="-78"/>
              </a:rPr>
              <a:t>و میر </a:t>
            </a:r>
            <a:r>
              <a:rPr lang="fa-IR" sz="2400" b="1" dirty="0">
                <a:cs typeface="2  Nazanin" pitchFamily="2" charset="-78"/>
              </a:rPr>
              <a:t>حدود 30% </a:t>
            </a:r>
            <a:r>
              <a:rPr lang="fa-IR" sz="2400" b="1" dirty="0" smtClean="0">
                <a:cs typeface="2  Nazanin" pitchFamily="2" charset="-78"/>
              </a:rPr>
              <a:t>است. بعد </a:t>
            </a:r>
            <a:r>
              <a:rPr lang="fa-IR" sz="2400" b="1" dirty="0">
                <a:cs typeface="2  Nazanin" pitchFamily="2" charset="-78"/>
              </a:rPr>
              <a:t>از 4ساعت عمل شوند مرگ حدود 90% </a:t>
            </a:r>
            <a:r>
              <a:rPr lang="fa-IR" sz="2400" b="1" dirty="0" smtClean="0">
                <a:cs typeface="2  Nazanin" pitchFamily="2" charset="-78"/>
              </a:rPr>
              <a:t>است.</a:t>
            </a:r>
          </a:p>
          <a:p>
            <a:pPr algn="r" rtl="1">
              <a:buFontTx/>
              <a:buChar char="-"/>
            </a:pPr>
            <a:r>
              <a:rPr lang="fa-IR" sz="2400" b="1" u="sng" dirty="0" smtClean="0">
                <a:cs typeface="2  Nazanin" pitchFamily="2" charset="-78"/>
              </a:rPr>
              <a:t>اگر فشار روی مغز کم باشد، عمل نمی</a:t>
            </a:r>
            <a:r>
              <a:rPr lang="fa-IR" sz="2400" b="1" u="sng" dirty="0" smtClean="0">
                <a:cs typeface="2  Nazanin"/>
              </a:rPr>
              <a:t>‏کنند.</a:t>
            </a:r>
            <a:endParaRPr lang="fa-IR" sz="2400" b="1" u="sng" dirty="0">
              <a:cs typeface="2  Nazanin" pitchFamily="2" charset="-78"/>
            </a:endParaRPr>
          </a:p>
        </p:txBody>
      </p:sp>
    </p:spTree>
    <p:extLst>
      <p:ext uri="{BB962C8B-B14F-4D97-AF65-F5344CB8AC3E}">
        <p14:creationId xmlns:p14="http://schemas.microsoft.com/office/powerpoint/2010/main" val="39340446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E:\CHAP67\6707LA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31928" y="5791944"/>
            <a:ext cx="8763000" cy="646331"/>
          </a:xfrm>
          <a:prstGeom prst="rect">
            <a:avLst/>
          </a:prstGeom>
          <a:noFill/>
        </p:spPr>
        <p:txBody>
          <a:bodyPr wrap="square" rtlCol="0">
            <a:spAutoFit/>
          </a:bodyPr>
          <a:lstStyle/>
          <a:p>
            <a:pPr algn="ctr" rtl="1"/>
            <a:r>
              <a:rPr lang="fa-IR" sz="3600" b="1" u="sng" dirty="0" smtClean="0">
                <a:cs typeface="2  Nazanin" pitchFamily="2" charset="-78"/>
              </a:rPr>
              <a:t>ساب</a:t>
            </a:r>
            <a:r>
              <a:rPr lang="fa-IR" sz="3600" b="1" u="sng" dirty="0" smtClean="0">
                <a:cs typeface="2  Nazanin"/>
              </a:rPr>
              <a:t>‏دورال: تقعر در سمت داخل مغز</a:t>
            </a:r>
            <a:endParaRPr lang="en-US" sz="3600" b="1" u="sng" dirty="0">
              <a:cs typeface="2  Nazanin" pitchFamily="2" charset="-78"/>
            </a:endParaRPr>
          </a:p>
        </p:txBody>
      </p:sp>
    </p:spTree>
    <p:extLst>
      <p:ext uri="{BB962C8B-B14F-4D97-AF65-F5344CB8AC3E}">
        <p14:creationId xmlns:p14="http://schemas.microsoft.com/office/powerpoint/2010/main" val="490045824"/>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SA" u="sng" dirty="0">
                <a:solidFill>
                  <a:srgbClr val="FFC000"/>
                </a:solidFill>
                <a:cs typeface="2  Titr" pitchFamily="2" charset="-78"/>
              </a:rPr>
              <a:t>هماتوم ساب دورال مزمن</a:t>
            </a:r>
            <a:endParaRPr lang="en-GB" u="sng" dirty="0">
              <a:solidFill>
                <a:srgbClr val="FFC000"/>
              </a:solidFill>
              <a:cs typeface="2  Titr" pitchFamily="2" charset="-78"/>
            </a:endParaRPr>
          </a:p>
        </p:txBody>
      </p:sp>
      <p:sp>
        <p:nvSpPr>
          <p:cNvPr id="3" name="Content Placeholder 2"/>
          <p:cNvSpPr>
            <a:spLocks noGrp="1"/>
          </p:cNvSpPr>
          <p:nvPr>
            <p:ph idx="1"/>
          </p:nvPr>
        </p:nvSpPr>
        <p:spPr>
          <a:xfrm>
            <a:off x="76200" y="1676400"/>
            <a:ext cx="8991600" cy="5029200"/>
          </a:xfrm>
        </p:spPr>
        <p:txBody>
          <a:bodyPr>
            <a:normAutofit lnSpcReduction="10000"/>
          </a:bodyPr>
          <a:lstStyle/>
          <a:p>
            <a:pPr algn="r" rtl="1"/>
            <a:r>
              <a:rPr lang="ar-SA" b="1" dirty="0">
                <a:cs typeface="2  Nazanin" pitchFamily="2" charset="-78"/>
              </a:rPr>
              <a:t>بيشتر در افراد مسن و يا نوزادان ديده </a:t>
            </a:r>
            <a:r>
              <a:rPr lang="ar-SA" b="1" dirty="0" smtClean="0">
                <a:cs typeface="2  Nazanin" pitchFamily="2" charset="-78"/>
              </a:rPr>
              <a:t>مي</a:t>
            </a:r>
            <a:r>
              <a:rPr lang="fa-IR" b="1" dirty="0" smtClean="0">
                <a:cs typeface="2  Nazanin" pitchFamily="2" charset="-78"/>
              </a:rPr>
              <a:t> </a:t>
            </a:r>
            <a:r>
              <a:rPr lang="ar-SA" b="1" dirty="0" smtClean="0">
                <a:cs typeface="2  Nazanin" pitchFamily="2" charset="-78"/>
              </a:rPr>
              <a:t>شود.</a:t>
            </a:r>
            <a:endParaRPr lang="fa-IR" b="1" dirty="0" smtClean="0">
              <a:cs typeface="2  Nazanin" pitchFamily="2" charset="-78"/>
            </a:endParaRPr>
          </a:p>
          <a:p>
            <a:pPr algn="r" rtl="1"/>
            <a:endParaRPr lang="ar-SA" b="1" dirty="0">
              <a:cs typeface="2  Nazanin" pitchFamily="2" charset="-78"/>
            </a:endParaRPr>
          </a:p>
          <a:p>
            <a:pPr algn="r" rtl="1"/>
            <a:r>
              <a:rPr lang="ar-SA" b="1" dirty="0">
                <a:cs typeface="2  Nazanin" pitchFamily="2" charset="-78"/>
              </a:rPr>
              <a:t>خون بيشتر بصورت مايع تيره شبيه روغن ماشين </a:t>
            </a:r>
            <a:r>
              <a:rPr lang="ar-SA" b="1" dirty="0" smtClean="0">
                <a:cs typeface="2  Nazanin" pitchFamily="2" charset="-78"/>
              </a:rPr>
              <a:t>مي</a:t>
            </a:r>
            <a:r>
              <a:rPr lang="fa-IR" b="1" dirty="0" smtClean="0">
                <a:cs typeface="2  Nazanin" pitchFamily="2" charset="-78"/>
              </a:rPr>
              <a:t> </a:t>
            </a:r>
            <a:r>
              <a:rPr lang="ar-SA" b="1" dirty="0" smtClean="0">
                <a:cs typeface="2  Nazanin" pitchFamily="2" charset="-78"/>
              </a:rPr>
              <a:t>شود.</a:t>
            </a:r>
            <a:endParaRPr lang="fa-IR" b="1" dirty="0" smtClean="0">
              <a:cs typeface="2  Nazanin" pitchFamily="2" charset="-78"/>
            </a:endParaRPr>
          </a:p>
          <a:p>
            <a:pPr algn="r" rtl="1"/>
            <a:endParaRPr lang="ar-SA" b="1" dirty="0">
              <a:cs typeface="2  Nazanin" pitchFamily="2" charset="-78"/>
            </a:endParaRPr>
          </a:p>
          <a:p>
            <a:pPr algn="r" rtl="1"/>
            <a:r>
              <a:rPr lang="ar-SA" b="1" dirty="0">
                <a:cs typeface="2  Nazanin" pitchFamily="2" charset="-78"/>
              </a:rPr>
              <a:t>فاكتورهاي مستعد كننده :</a:t>
            </a:r>
          </a:p>
          <a:p>
            <a:pPr algn="r" rtl="1"/>
            <a:r>
              <a:rPr lang="ar-SA" b="1" dirty="0">
                <a:cs typeface="2  Nazanin" pitchFamily="2" charset="-78"/>
              </a:rPr>
              <a:t>الكليسم - صرع – شنت مغزي – مصرف داروهاي ضد </a:t>
            </a:r>
            <a:r>
              <a:rPr lang="ar-SA" b="1" dirty="0" smtClean="0">
                <a:cs typeface="2  Nazanin" pitchFamily="2" charset="-78"/>
              </a:rPr>
              <a:t>انعقادي</a:t>
            </a:r>
            <a:r>
              <a:rPr lang="fa-IR" b="1" dirty="0" smtClean="0">
                <a:cs typeface="2  Nazanin" pitchFamily="2" charset="-78"/>
              </a:rPr>
              <a:t> (مثل هپارین و وارفارین)</a:t>
            </a:r>
            <a:r>
              <a:rPr lang="ar-SA" b="1" dirty="0" smtClean="0">
                <a:cs typeface="2  Nazanin" pitchFamily="2" charset="-78"/>
              </a:rPr>
              <a:t> </a:t>
            </a:r>
            <a:r>
              <a:rPr lang="fa-IR" b="1" dirty="0" smtClean="0">
                <a:cs typeface="2  Nazanin" pitchFamily="2" charset="-78"/>
              </a:rPr>
              <a:t>-</a:t>
            </a:r>
            <a:r>
              <a:rPr lang="ar-SA" b="1" dirty="0" smtClean="0">
                <a:cs typeface="2  Nazanin" pitchFamily="2" charset="-78"/>
              </a:rPr>
              <a:t> </a:t>
            </a:r>
            <a:r>
              <a:rPr lang="fa-IR" b="1" dirty="0" smtClean="0">
                <a:cs typeface="2  Nazanin" pitchFamily="2" charset="-78"/>
              </a:rPr>
              <a:t>آ</a:t>
            </a:r>
            <a:r>
              <a:rPr lang="ar-SA" b="1" dirty="0" smtClean="0">
                <a:cs typeface="2  Nazanin" pitchFamily="2" charset="-78"/>
              </a:rPr>
              <a:t>تروفي </a:t>
            </a:r>
            <a:r>
              <a:rPr lang="ar-SA" b="1" dirty="0">
                <a:cs typeface="2  Nazanin" pitchFamily="2" charset="-78"/>
              </a:rPr>
              <a:t>مغزي – تروماهاي مكرر </a:t>
            </a:r>
          </a:p>
          <a:p>
            <a:pPr algn="r" rtl="1"/>
            <a:r>
              <a:rPr lang="en-US" b="1" dirty="0">
                <a:cs typeface="2  Nazanin" pitchFamily="2" charset="-78"/>
              </a:rPr>
              <a:t>CSDH</a:t>
            </a:r>
            <a:r>
              <a:rPr lang="ar-SA" b="1" dirty="0">
                <a:cs typeface="2  Nazanin" pitchFamily="2" charset="-78"/>
              </a:rPr>
              <a:t>حداقل دو هفته عمر دارد كه ممكن است بيشتر هم باشد</a:t>
            </a:r>
            <a:r>
              <a:rPr lang="ar-SA" b="1" dirty="0" smtClean="0">
                <a:cs typeface="2  Nazanin" pitchFamily="2" charset="-78"/>
              </a:rPr>
              <a:t>.</a:t>
            </a:r>
            <a:endParaRPr lang="ar-SA" b="1" dirty="0">
              <a:cs typeface="2  Nazanin" pitchFamily="2" charset="-78"/>
            </a:endParaRPr>
          </a:p>
        </p:txBody>
      </p:sp>
    </p:spTree>
    <p:extLst>
      <p:ext uri="{BB962C8B-B14F-4D97-AF65-F5344CB8AC3E}">
        <p14:creationId xmlns:p14="http://schemas.microsoft.com/office/powerpoint/2010/main" val="2031834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E:\CHAP69\6931ABL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30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52400" y="5416504"/>
            <a:ext cx="8737979" cy="1200329"/>
          </a:xfrm>
          <a:prstGeom prst="rect">
            <a:avLst/>
          </a:prstGeom>
          <a:noFill/>
        </p:spPr>
        <p:txBody>
          <a:bodyPr wrap="square" rtlCol="0">
            <a:spAutoFit/>
          </a:bodyPr>
          <a:lstStyle/>
          <a:p>
            <a:pPr algn="ctr" rtl="1"/>
            <a:r>
              <a:rPr lang="ar-SA" sz="2400" b="1" u="sng" dirty="0">
                <a:cs typeface="2  Nazanin" pitchFamily="2" charset="-78"/>
              </a:rPr>
              <a:t>هماتوم ساب دورال </a:t>
            </a:r>
            <a:r>
              <a:rPr lang="ar-SA" sz="2400" b="1" u="sng" dirty="0" smtClean="0">
                <a:cs typeface="2  Nazanin" pitchFamily="2" charset="-78"/>
              </a:rPr>
              <a:t>حاد</a:t>
            </a:r>
            <a:r>
              <a:rPr lang="fa-IR" sz="2400" b="1" u="sng" dirty="0" smtClean="0">
                <a:cs typeface="2  Nazanin" pitchFamily="2" charset="-78"/>
              </a:rPr>
              <a:t> (</a:t>
            </a:r>
            <a:r>
              <a:rPr lang="en-US" sz="2400" b="1" u="sng" dirty="0" smtClean="0">
                <a:cs typeface="2  Nazanin" pitchFamily="2" charset="-78"/>
              </a:rPr>
              <a:t>A</a:t>
            </a:r>
            <a:r>
              <a:rPr lang="fa-IR" sz="2400" b="1" u="sng" dirty="0" smtClean="0">
                <a:cs typeface="2  Nazanin" pitchFamily="2" charset="-78"/>
              </a:rPr>
              <a:t>)</a:t>
            </a:r>
            <a:r>
              <a:rPr lang="ar-SA" sz="2400" b="1" u="sng" dirty="0" smtClean="0">
                <a:cs typeface="2  Nazanin" pitchFamily="2" charset="-78"/>
              </a:rPr>
              <a:t> </a:t>
            </a:r>
            <a:r>
              <a:rPr lang="ar-SA" sz="2400" b="1" u="sng" dirty="0">
                <a:cs typeface="2  Nazanin" pitchFamily="2" charset="-78"/>
              </a:rPr>
              <a:t>و تحت </a:t>
            </a:r>
            <a:r>
              <a:rPr lang="ar-SA" sz="2400" b="1" u="sng" dirty="0" smtClean="0">
                <a:cs typeface="2  Nazanin" pitchFamily="2" charset="-78"/>
              </a:rPr>
              <a:t>حاد</a:t>
            </a:r>
            <a:r>
              <a:rPr lang="fa-IR" sz="2400" b="1" u="sng" dirty="0" smtClean="0">
                <a:cs typeface="2  Nazanin" pitchFamily="2" charset="-78"/>
              </a:rPr>
              <a:t> (</a:t>
            </a:r>
            <a:r>
              <a:rPr lang="en-US" sz="2400" b="1" u="sng" dirty="0" smtClean="0">
                <a:cs typeface="2  Nazanin" pitchFamily="2" charset="-78"/>
              </a:rPr>
              <a:t>B</a:t>
            </a:r>
            <a:r>
              <a:rPr lang="fa-IR" sz="2400" b="1" u="sng" dirty="0" smtClean="0">
                <a:cs typeface="2  Nazanin" pitchFamily="2" charset="-78"/>
              </a:rPr>
              <a:t>)</a:t>
            </a:r>
          </a:p>
          <a:p>
            <a:pPr algn="ctr" rtl="1"/>
            <a:r>
              <a:rPr lang="en-US" sz="2400" b="1" u="sng" dirty="0" smtClean="0">
                <a:cs typeface="2  Nazanin" pitchFamily="2" charset="-78"/>
              </a:rPr>
              <a:t>A</a:t>
            </a:r>
            <a:r>
              <a:rPr lang="fa-IR" sz="2400" b="1" u="sng" dirty="0" smtClean="0">
                <a:cs typeface="2  Nazanin" pitchFamily="2" charset="-78"/>
              </a:rPr>
              <a:t>: هماتوم </a:t>
            </a:r>
            <a:r>
              <a:rPr lang="en-US" sz="2400" b="1" u="sng" dirty="0" err="1" smtClean="0">
                <a:cs typeface="2  Nazanin" pitchFamily="2" charset="-78"/>
              </a:rPr>
              <a:t>Hyperdense</a:t>
            </a:r>
            <a:endParaRPr lang="en-US" sz="2400" b="1" u="sng" dirty="0" smtClean="0">
              <a:cs typeface="2  Nazanin" pitchFamily="2" charset="-78"/>
            </a:endParaRPr>
          </a:p>
          <a:p>
            <a:pPr algn="ctr" rtl="1"/>
            <a:r>
              <a:rPr lang="en-US" sz="2400" b="1" u="sng" dirty="0">
                <a:cs typeface="2  Nazanin" pitchFamily="2" charset="-78"/>
              </a:rPr>
              <a:t>B</a:t>
            </a:r>
            <a:r>
              <a:rPr lang="fa-IR" sz="2400" b="1" u="sng" dirty="0">
                <a:cs typeface="2  Nazanin" pitchFamily="2" charset="-78"/>
              </a:rPr>
              <a:t>: شنت مغزی – هیدروسفالی – </a:t>
            </a:r>
            <a:r>
              <a:rPr lang="en-US" sz="2400" b="1" u="sng" dirty="0" smtClean="0">
                <a:cs typeface="2  Nazanin" pitchFamily="2" charset="-78"/>
              </a:rPr>
              <a:t>Agenesis</a:t>
            </a:r>
            <a:r>
              <a:rPr lang="fa-IR" sz="2400" b="1" u="sng" dirty="0" smtClean="0">
                <a:cs typeface="2  Nazanin" pitchFamily="2" charset="-78"/>
              </a:rPr>
              <a:t> </a:t>
            </a:r>
            <a:r>
              <a:rPr lang="fa-IR" sz="2400" b="1" u="sng" dirty="0">
                <a:cs typeface="2  Nazanin" pitchFamily="2" charset="-78"/>
              </a:rPr>
              <a:t>سپتوم پلاسیدوم – هماتوم </a:t>
            </a:r>
            <a:r>
              <a:rPr lang="en-US" sz="2400" b="1" u="sng" dirty="0" err="1" smtClean="0">
                <a:cs typeface="2  Nazanin" pitchFamily="2" charset="-78"/>
              </a:rPr>
              <a:t>Isodense</a:t>
            </a:r>
            <a:endParaRPr lang="en-US" sz="2400" b="1" u="sng" dirty="0">
              <a:cs typeface="2  Nazanin" pitchFamily="2" charset="-78"/>
            </a:endParaRPr>
          </a:p>
        </p:txBody>
      </p:sp>
    </p:spTree>
    <p:extLst>
      <p:ext uri="{BB962C8B-B14F-4D97-AF65-F5344CB8AC3E}">
        <p14:creationId xmlns:p14="http://schemas.microsoft.com/office/powerpoint/2010/main" val="1540927287"/>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SA" b="1" u="sng" dirty="0">
                <a:solidFill>
                  <a:srgbClr val="FFC000"/>
                </a:solidFill>
                <a:latin typeface="IPT.Traffic" pitchFamily="2" charset="2"/>
                <a:cs typeface="2  Titr" pitchFamily="2" charset="-78"/>
              </a:rPr>
              <a:t>هيگروماي ساب </a:t>
            </a:r>
            <a:r>
              <a:rPr lang="ar-SA" b="1" u="sng" dirty="0" smtClean="0">
                <a:solidFill>
                  <a:srgbClr val="FFC000"/>
                </a:solidFill>
                <a:latin typeface="IPT.Traffic" pitchFamily="2" charset="2"/>
                <a:cs typeface="2  Titr" pitchFamily="2" charset="-78"/>
              </a:rPr>
              <a:t>دورال</a:t>
            </a:r>
            <a:endParaRPr lang="en-GB" u="sng" dirty="0">
              <a:solidFill>
                <a:srgbClr val="FFC000"/>
              </a:solidFill>
              <a:latin typeface="IPT.Traffic" pitchFamily="2" charset="2"/>
              <a:cs typeface="2  Titr" pitchFamily="2" charset="-78"/>
            </a:endParaRPr>
          </a:p>
        </p:txBody>
      </p:sp>
      <p:sp>
        <p:nvSpPr>
          <p:cNvPr id="3" name="Content Placeholder 2"/>
          <p:cNvSpPr>
            <a:spLocks noGrp="1"/>
          </p:cNvSpPr>
          <p:nvPr>
            <p:ph idx="1"/>
          </p:nvPr>
        </p:nvSpPr>
        <p:spPr/>
        <p:txBody>
          <a:bodyPr/>
          <a:lstStyle/>
          <a:p>
            <a:pPr algn="r" rtl="1"/>
            <a:r>
              <a:rPr lang="ar-SA" b="1" dirty="0">
                <a:cs typeface="2  Nazanin" pitchFamily="2" charset="-78"/>
              </a:rPr>
              <a:t>تجمع مايع مغزي در فضاي ساب </a:t>
            </a:r>
            <a:r>
              <a:rPr lang="ar-SA" b="1" dirty="0" smtClean="0">
                <a:cs typeface="2  Nazanin" pitchFamily="2" charset="-78"/>
              </a:rPr>
              <a:t>دورا</a:t>
            </a:r>
            <a:endParaRPr lang="en-US" b="1" dirty="0" smtClean="0">
              <a:cs typeface="2  Nazanin" pitchFamily="2" charset="-78"/>
            </a:endParaRPr>
          </a:p>
          <a:p>
            <a:pPr algn="r" rtl="1"/>
            <a:endParaRPr lang="ar-SA" b="1" dirty="0">
              <a:cs typeface="2  Nazanin" pitchFamily="2" charset="-78"/>
            </a:endParaRPr>
          </a:p>
          <a:p>
            <a:pPr algn="r" rtl="1"/>
            <a:r>
              <a:rPr lang="ar-SA" b="1" dirty="0">
                <a:cs typeface="2  Nazanin" pitchFamily="2" charset="-78"/>
              </a:rPr>
              <a:t>مكانيسم : پارگي اراكنوئيد در اثر </a:t>
            </a:r>
            <a:r>
              <a:rPr lang="ar-SA" b="1" dirty="0" smtClean="0">
                <a:cs typeface="2  Nazanin" pitchFamily="2" charset="-78"/>
              </a:rPr>
              <a:t>تروما</a:t>
            </a:r>
            <a:endParaRPr lang="en-US" b="1" dirty="0" smtClean="0">
              <a:cs typeface="2  Nazanin" pitchFamily="2" charset="-78"/>
            </a:endParaRPr>
          </a:p>
          <a:p>
            <a:pPr algn="r" rtl="1"/>
            <a:endParaRPr lang="ar-SA" b="1" dirty="0">
              <a:cs typeface="2  Nazanin" pitchFamily="2" charset="-78"/>
            </a:endParaRPr>
          </a:p>
          <a:p>
            <a:pPr algn="r" rtl="1"/>
            <a:r>
              <a:rPr lang="ar-SA" b="1" dirty="0" smtClean="0">
                <a:cs typeface="2  Nazanin" pitchFamily="2" charset="-78"/>
              </a:rPr>
              <a:t>مي</a:t>
            </a:r>
            <a:r>
              <a:rPr lang="ar-SA" b="1" dirty="0" smtClean="0">
                <a:cs typeface="2  Nazanin"/>
              </a:rPr>
              <a:t>‏</a:t>
            </a:r>
            <a:r>
              <a:rPr lang="ar-SA" b="1" dirty="0" smtClean="0">
                <a:cs typeface="2  Nazanin" pitchFamily="2" charset="-78"/>
              </a:rPr>
              <a:t>تواند </a:t>
            </a:r>
            <a:r>
              <a:rPr lang="ar-SA" b="1" dirty="0">
                <a:cs typeface="2  Nazanin" pitchFamily="2" charset="-78"/>
              </a:rPr>
              <a:t>همراه با افزايش فشار اينتراكرانيال باشد</a:t>
            </a:r>
            <a:r>
              <a:rPr lang="ar-SA" b="1" dirty="0" smtClean="0">
                <a:cs typeface="2  Nazanin" pitchFamily="2" charset="-78"/>
              </a:rPr>
              <a:t>.</a:t>
            </a:r>
            <a:endParaRPr lang="en-US" b="1" dirty="0">
              <a:cs typeface="2  Nazanin" pitchFamily="2" charset="-78"/>
            </a:endParaRPr>
          </a:p>
        </p:txBody>
      </p:sp>
    </p:spTree>
    <p:extLst>
      <p:ext uri="{BB962C8B-B14F-4D97-AF65-F5344CB8AC3E}">
        <p14:creationId xmlns:p14="http://schemas.microsoft.com/office/powerpoint/2010/main" val="3486434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SA" b="1" u="sng" dirty="0">
                <a:solidFill>
                  <a:srgbClr val="FFC000"/>
                </a:solidFill>
                <a:cs typeface="2  Titr" pitchFamily="2" charset="-78"/>
              </a:rPr>
              <a:t>هماتوم اينتراسربرال </a:t>
            </a:r>
            <a:r>
              <a:rPr lang="en-US" b="1" u="sng" dirty="0">
                <a:solidFill>
                  <a:srgbClr val="FFC000"/>
                </a:solidFill>
                <a:cs typeface="2  Titr" pitchFamily="2" charset="-78"/>
              </a:rPr>
              <a:t>(</a:t>
            </a:r>
            <a:r>
              <a:rPr lang="en-US" b="1" u="sng" dirty="0" smtClean="0">
                <a:solidFill>
                  <a:srgbClr val="FFC000"/>
                </a:solidFill>
                <a:cs typeface="2  Titr" pitchFamily="2" charset="-78"/>
              </a:rPr>
              <a:t>ICH)</a:t>
            </a:r>
            <a:endParaRPr lang="en-GB" b="1" u="sng" dirty="0">
              <a:solidFill>
                <a:srgbClr val="FFC000"/>
              </a:solidFill>
              <a:cs typeface="2  Titr" pitchFamily="2" charset="-78"/>
            </a:endParaRPr>
          </a:p>
        </p:txBody>
      </p:sp>
      <p:sp>
        <p:nvSpPr>
          <p:cNvPr id="3" name="Content Placeholder 2"/>
          <p:cNvSpPr>
            <a:spLocks noGrp="1"/>
          </p:cNvSpPr>
          <p:nvPr>
            <p:ph idx="1"/>
          </p:nvPr>
        </p:nvSpPr>
        <p:spPr/>
        <p:txBody>
          <a:bodyPr/>
          <a:lstStyle/>
          <a:p>
            <a:pPr algn="r" rtl="1"/>
            <a:r>
              <a:rPr lang="ar-SA" b="1" dirty="0">
                <a:cs typeface="2  Nazanin" pitchFamily="2" charset="-78"/>
              </a:rPr>
              <a:t>15% موارد  آسيبهاي كشنده مغز است .</a:t>
            </a:r>
          </a:p>
          <a:p>
            <a:pPr algn="r" rtl="1"/>
            <a:r>
              <a:rPr lang="ar-SA" b="1" dirty="0">
                <a:cs typeface="2  Nazanin" pitchFamily="2" charset="-78"/>
              </a:rPr>
              <a:t>ممكن است منفرد يا متعدد باشد.</a:t>
            </a:r>
          </a:p>
          <a:p>
            <a:pPr algn="r" rtl="1"/>
            <a:r>
              <a:rPr lang="ar-SA" b="1" dirty="0">
                <a:cs typeface="2  Nazanin" pitchFamily="2" charset="-78"/>
              </a:rPr>
              <a:t>محلهاي شايع : فرونتال و تمپورال</a:t>
            </a:r>
          </a:p>
          <a:p>
            <a:pPr algn="r" rtl="1"/>
            <a:r>
              <a:rPr lang="en-US" b="1" dirty="0">
                <a:cs typeface="2  Nazanin" pitchFamily="2" charset="-78"/>
              </a:rPr>
              <a:t>Burst lobe: </a:t>
            </a:r>
            <a:r>
              <a:rPr lang="en-US" b="1" dirty="0" err="1">
                <a:cs typeface="2  Nazanin" pitchFamily="2" charset="-78"/>
              </a:rPr>
              <a:t>SDH+ICH+contusion</a:t>
            </a:r>
            <a:endParaRPr lang="ar-SA" b="1" dirty="0">
              <a:cs typeface="2  Nazanin" pitchFamily="2" charset="-78"/>
            </a:endParaRPr>
          </a:p>
          <a:p>
            <a:pPr algn="r" rtl="1"/>
            <a:r>
              <a:rPr lang="ar-SA" b="1" dirty="0" smtClean="0">
                <a:cs typeface="2  Nazanin" pitchFamily="2" charset="-78"/>
              </a:rPr>
              <a:t>هرچه</a:t>
            </a:r>
            <a:r>
              <a:rPr lang="fa-IR" b="1" dirty="0" smtClean="0">
                <a:cs typeface="2  Nazanin" pitchFamily="2" charset="-78"/>
              </a:rPr>
              <a:t> </a:t>
            </a:r>
            <a:r>
              <a:rPr lang="en-US" b="1" dirty="0" smtClean="0">
                <a:cs typeface="2  Nazanin" pitchFamily="2" charset="-78"/>
              </a:rPr>
              <a:t>ICH</a:t>
            </a:r>
            <a:r>
              <a:rPr lang="fa-IR" b="1" dirty="0" smtClean="0">
                <a:cs typeface="2  Nazanin" pitchFamily="2" charset="-78"/>
              </a:rPr>
              <a:t> </a:t>
            </a:r>
            <a:r>
              <a:rPr lang="ar-SA" b="1" dirty="0" smtClean="0">
                <a:cs typeface="2  Nazanin" pitchFamily="2" charset="-78"/>
              </a:rPr>
              <a:t>عمقي </a:t>
            </a:r>
            <a:r>
              <a:rPr lang="ar-SA" b="1" dirty="0">
                <a:cs typeface="2  Nazanin" pitchFamily="2" charset="-78"/>
              </a:rPr>
              <a:t>تر باشد مرگ و مير بالاتري دارد</a:t>
            </a:r>
            <a:r>
              <a:rPr lang="ar-SA" b="1" dirty="0" smtClean="0">
                <a:cs typeface="2  Nazanin" pitchFamily="2" charset="-78"/>
              </a:rPr>
              <a:t>.</a:t>
            </a:r>
            <a:endParaRPr lang="fa-IR" b="1" dirty="0" smtClean="0">
              <a:cs typeface="2  Nazanin" pitchFamily="2" charset="-78"/>
            </a:endParaRPr>
          </a:p>
          <a:p>
            <a:pPr algn="r" rtl="1"/>
            <a:r>
              <a:rPr lang="fa-IR" b="1" u="sng" dirty="0" smtClean="0">
                <a:cs typeface="2  Nazanin" pitchFamily="2" charset="-78"/>
              </a:rPr>
              <a:t>در </a:t>
            </a:r>
            <a:r>
              <a:rPr lang="en-US" b="1" u="sng" dirty="0" smtClean="0">
                <a:cs typeface="2  Nazanin" pitchFamily="2" charset="-78"/>
              </a:rPr>
              <a:t>CT</a:t>
            </a:r>
            <a:r>
              <a:rPr lang="fa-IR" b="1" u="sng" dirty="0" smtClean="0">
                <a:cs typeface="2  Nazanin" pitchFamily="2" charset="-78"/>
              </a:rPr>
              <a:t> سفید دیده می</a:t>
            </a:r>
            <a:r>
              <a:rPr lang="fa-IR" b="1" u="sng" dirty="0" smtClean="0">
                <a:cs typeface="2  Nazanin"/>
              </a:rPr>
              <a:t>‏شود.</a:t>
            </a:r>
            <a:endParaRPr lang="en-US" b="1" u="sng" dirty="0">
              <a:cs typeface="2  Nazanin" pitchFamily="2" charset="-78"/>
            </a:endParaRPr>
          </a:p>
        </p:txBody>
      </p:sp>
    </p:spTree>
    <p:extLst>
      <p:ext uri="{BB962C8B-B14F-4D97-AF65-F5344CB8AC3E}">
        <p14:creationId xmlns:p14="http://schemas.microsoft.com/office/powerpoint/2010/main" val="3957090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E:\CHAP67\6708LA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52400" y="6224517"/>
            <a:ext cx="8763000" cy="523220"/>
          </a:xfrm>
          <a:prstGeom prst="rect">
            <a:avLst/>
          </a:prstGeom>
          <a:noFill/>
        </p:spPr>
        <p:txBody>
          <a:bodyPr wrap="square" rtlCol="0">
            <a:spAutoFit/>
          </a:bodyPr>
          <a:lstStyle/>
          <a:p>
            <a:pPr algn="ctr" rtl="1"/>
            <a:r>
              <a:rPr lang="en-US" sz="2800" b="1" u="sng" dirty="0" smtClean="0">
                <a:cs typeface="2  Nazanin" pitchFamily="2" charset="-78"/>
              </a:rPr>
              <a:t>ICH</a:t>
            </a:r>
            <a:r>
              <a:rPr lang="fa-IR" sz="2800" b="1" u="sng" dirty="0" smtClean="0">
                <a:cs typeface="2  Nazanin" pitchFamily="2" charset="-78"/>
              </a:rPr>
              <a:t> همراه با ادم اطراف آن </a:t>
            </a:r>
            <a:endParaRPr lang="en-US" sz="2800" b="1" u="sng" dirty="0">
              <a:cs typeface="2  Nazanin" pitchFamily="2" charset="-78"/>
            </a:endParaRPr>
          </a:p>
        </p:txBody>
      </p:sp>
    </p:spTree>
    <p:extLst>
      <p:ext uri="{BB962C8B-B14F-4D97-AF65-F5344CB8AC3E}">
        <p14:creationId xmlns:p14="http://schemas.microsoft.com/office/powerpoint/2010/main" val="153953430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5400" u="sng" dirty="0" smtClean="0">
                <a:solidFill>
                  <a:srgbClr val="C00000"/>
                </a:solidFill>
                <a:latin typeface="Calibri" pitchFamily="34" charset="0"/>
                <a:cs typeface="2  Titr" pitchFamily="2" charset="-78"/>
              </a:rPr>
              <a:t>اپیدمیولوژی</a:t>
            </a:r>
            <a:endParaRPr lang="en-GB" sz="6000" u="sng" dirty="0">
              <a:solidFill>
                <a:srgbClr val="C00000"/>
              </a:solidFill>
              <a:latin typeface="Calibri" pitchFamily="34" charset="0"/>
              <a:cs typeface="2  Titr" pitchFamily="2" charset="-78"/>
            </a:endParaRPr>
          </a:p>
        </p:txBody>
      </p:sp>
      <p:sp>
        <p:nvSpPr>
          <p:cNvPr id="3" name="Content Placeholder 2"/>
          <p:cNvSpPr>
            <a:spLocks noGrp="1"/>
          </p:cNvSpPr>
          <p:nvPr>
            <p:ph idx="1"/>
          </p:nvPr>
        </p:nvSpPr>
        <p:spPr>
          <a:xfrm>
            <a:off x="228600" y="1600200"/>
            <a:ext cx="8686800" cy="5029200"/>
          </a:xfrm>
        </p:spPr>
        <p:txBody>
          <a:bodyPr>
            <a:normAutofit fontScale="92500"/>
          </a:bodyPr>
          <a:lstStyle/>
          <a:p>
            <a:pPr marL="609600" indent="-609600" algn="r" rtl="1">
              <a:defRPr/>
            </a:pPr>
            <a:r>
              <a:rPr lang="ar-SA" b="1" dirty="0">
                <a:solidFill>
                  <a:srgbClr val="FFFF00"/>
                </a:solidFill>
                <a:cs typeface="2  Nazanin" pitchFamily="2" charset="-78"/>
              </a:rPr>
              <a:t>ساليانه </a:t>
            </a:r>
            <a:r>
              <a:rPr lang="en-US" b="1" dirty="0">
                <a:solidFill>
                  <a:srgbClr val="FFFF00"/>
                </a:solidFill>
                <a:cs typeface="2  Nazanin" pitchFamily="2" charset="-78"/>
              </a:rPr>
              <a:t>150,000</a:t>
            </a:r>
            <a:r>
              <a:rPr lang="ar-SA" b="1" dirty="0">
                <a:solidFill>
                  <a:srgbClr val="FFFF00"/>
                </a:solidFill>
                <a:cs typeface="2  Nazanin" pitchFamily="2" charset="-78"/>
              </a:rPr>
              <a:t> مورد مرگ بعلت ضربه هاي سر در ايالات متحده اتفاق </a:t>
            </a:r>
            <a:r>
              <a:rPr lang="ar-SA" b="1" dirty="0" smtClean="0">
                <a:solidFill>
                  <a:srgbClr val="FFFF00"/>
                </a:solidFill>
                <a:cs typeface="2  Nazanin" pitchFamily="2" charset="-78"/>
              </a:rPr>
              <a:t>مي</a:t>
            </a:r>
            <a:r>
              <a:rPr lang="ar-SA" b="1" dirty="0" smtClean="0">
                <a:solidFill>
                  <a:srgbClr val="FFFF00"/>
                </a:solidFill>
                <a:cs typeface="2  Nazanin"/>
              </a:rPr>
              <a:t>‏</a:t>
            </a:r>
            <a:r>
              <a:rPr lang="ar-SA" b="1" dirty="0" smtClean="0">
                <a:solidFill>
                  <a:srgbClr val="FFFF00"/>
                </a:solidFill>
                <a:cs typeface="2  Nazanin" pitchFamily="2" charset="-78"/>
              </a:rPr>
              <a:t>افتد.</a:t>
            </a:r>
            <a:endParaRPr lang="fa-IR" b="1" dirty="0" smtClean="0">
              <a:solidFill>
                <a:srgbClr val="FFFF00"/>
              </a:solidFill>
              <a:cs typeface="2  Nazanin" pitchFamily="2" charset="-78"/>
            </a:endParaRPr>
          </a:p>
          <a:p>
            <a:pPr marL="609600" indent="-609600" algn="r" rtl="1">
              <a:defRPr/>
            </a:pPr>
            <a:endParaRPr lang="ar-SA" b="1" dirty="0">
              <a:solidFill>
                <a:srgbClr val="FFFF00"/>
              </a:solidFill>
              <a:cs typeface="2  Nazanin" pitchFamily="2" charset="-78"/>
            </a:endParaRPr>
          </a:p>
          <a:p>
            <a:pPr marL="609600" indent="-609600" algn="r" rtl="1">
              <a:defRPr/>
            </a:pPr>
            <a:r>
              <a:rPr lang="ar-SA" b="1" dirty="0">
                <a:solidFill>
                  <a:srgbClr val="FFFF00"/>
                </a:solidFill>
                <a:cs typeface="2  Nazanin" pitchFamily="2" charset="-78"/>
              </a:rPr>
              <a:t>سومين علت مرگ( پس از بيماريهاي قلبي و سرطانها) </a:t>
            </a:r>
            <a:r>
              <a:rPr lang="ar-SA" b="1" dirty="0" smtClean="0">
                <a:solidFill>
                  <a:srgbClr val="FFFF00"/>
                </a:solidFill>
                <a:cs typeface="2  Nazanin" pitchFamily="2" charset="-78"/>
              </a:rPr>
              <a:t>مي</a:t>
            </a:r>
            <a:r>
              <a:rPr lang="ar-SA" b="1" dirty="0" smtClean="0">
                <a:solidFill>
                  <a:srgbClr val="FFFF00"/>
                </a:solidFill>
                <a:cs typeface="2  Nazanin"/>
              </a:rPr>
              <a:t>‏</a:t>
            </a:r>
            <a:r>
              <a:rPr lang="ar-SA" b="1" dirty="0" smtClean="0">
                <a:solidFill>
                  <a:srgbClr val="FFFF00"/>
                </a:solidFill>
                <a:cs typeface="2  Nazanin" pitchFamily="2" charset="-78"/>
              </a:rPr>
              <a:t>باشد.</a:t>
            </a:r>
            <a:endParaRPr lang="fa-IR" b="1" dirty="0" smtClean="0">
              <a:solidFill>
                <a:srgbClr val="FFFF00"/>
              </a:solidFill>
              <a:cs typeface="2  Nazanin" pitchFamily="2" charset="-78"/>
            </a:endParaRPr>
          </a:p>
          <a:p>
            <a:pPr marL="609600" indent="-609600" algn="r" rtl="1">
              <a:defRPr/>
            </a:pPr>
            <a:endParaRPr lang="ar-SA" b="1" dirty="0">
              <a:solidFill>
                <a:srgbClr val="FFFF00"/>
              </a:solidFill>
              <a:cs typeface="2  Nazanin" pitchFamily="2" charset="-78"/>
            </a:endParaRPr>
          </a:p>
          <a:p>
            <a:pPr marL="609600" indent="-609600" algn="r" rtl="1">
              <a:defRPr/>
            </a:pPr>
            <a:r>
              <a:rPr lang="ar-SA" b="1" dirty="0">
                <a:solidFill>
                  <a:srgbClr val="FFFF00"/>
                </a:solidFill>
                <a:cs typeface="2  Nazanin" pitchFamily="2" charset="-78"/>
              </a:rPr>
              <a:t>اولين علت مرگ در افراد كمتر از 45 سال </a:t>
            </a:r>
            <a:r>
              <a:rPr lang="ar-SA" b="1" dirty="0" smtClean="0">
                <a:solidFill>
                  <a:srgbClr val="FFFF00"/>
                </a:solidFill>
                <a:cs typeface="2  Nazanin" pitchFamily="2" charset="-78"/>
              </a:rPr>
              <a:t>مي</a:t>
            </a:r>
            <a:r>
              <a:rPr lang="ar-SA" b="1" dirty="0" smtClean="0">
                <a:solidFill>
                  <a:srgbClr val="FFFF00"/>
                </a:solidFill>
                <a:cs typeface="2  Nazanin"/>
              </a:rPr>
              <a:t>‏</a:t>
            </a:r>
            <a:r>
              <a:rPr lang="ar-SA" b="1" dirty="0" smtClean="0">
                <a:solidFill>
                  <a:srgbClr val="FFFF00"/>
                </a:solidFill>
                <a:cs typeface="2  Nazanin" pitchFamily="2" charset="-78"/>
              </a:rPr>
              <a:t>باشد.</a:t>
            </a:r>
            <a:endParaRPr lang="fa-IR" b="1" dirty="0" smtClean="0">
              <a:solidFill>
                <a:srgbClr val="FFFF00"/>
              </a:solidFill>
              <a:cs typeface="2  Nazanin" pitchFamily="2" charset="-78"/>
            </a:endParaRPr>
          </a:p>
          <a:p>
            <a:pPr marL="609600" indent="-609600" algn="r" rtl="1">
              <a:defRPr/>
            </a:pPr>
            <a:endParaRPr lang="ar-SA" b="1" dirty="0">
              <a:solidFill>
                <a:srgbClr val="FFFF00"/>
              </a:solidFill>
              <a:cs typeface="2  Nazanin" pitchFamily="2" charset="-78"/>
            </a:endParaRPr>
          </a:p>
          <a:p>
            <a:pPr marL="609600" indent="-609600" algn="r" rtl="1">
              <a:defRPr/>
            </a:pPr>
            <a:r>
              <a:rPr lang="ar-SA" b="1" dirty="0">
                <a:solidFill>
                  <a:srgbClr val="FFFF00"/>
                </a:solidFill>
                <a:cs typeface="2  Nazanin" pitchFamily="2" charset="-78"/>
              </a:rPr>
              <a:t>عامل 78% مرگ ومير در گروه سني 24-15 سالگي </a:t>
            </a:r>
            <a:r>
              <a:rPr lang="ar-SA" b="1" dirty="0" smtClean="0">
                <a:solidFill>
                  <a:srgbClr val="FFFF00"/>
                </a:solidFill>
                <a:cs typeface="2  Nazanin" pitchFamily="2" charset="-78"/>
              </a:rPr>
              <a:t>مي</a:t>
            </a:r>
            <a:r>
              <a:rPr lang="ar-SA" b="1" dirty="0" smtClean="0">
                <a:solidFill>
                  <a:srgbClr val="FFFF00"/>
                </a:solidFill>
                <a:cs typeface="2  Nazanin"/>
              </a:rPr>
              <a:t>‏</a:t>
            </a:r>
            <a:r>
              <a:rPr lang="ar-SA" b="1" dirty="0" smtClean="0">
                <a:solidFill>
                  <a:srgbClr val="FFFF00"/>
                </a:solidFill>
                <a:cs typeface="2  Nazanin" pitchFamily="2" charset="-78"/>
              </a:rPr>
              <a:t>باشد.</a:t>
            </a:r>
            <a:endParaRPr lang="en-US" b="1" dirty="0">
              <a:solidFill>
                <a:srgbClr val="FFFF00"/>
              </a:solidFill>
              <a:cs typeface="2  Nazanin"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SA" b="1" u="sng" dirty="0" smtClean="0">
                <a:solidFill>
                  <a:srgbClr val="FFC000"/>
                </a:solidFill>
                <a:cs typeface="2  Titr" pitchFamily="2" charset="-78"/>
              </a:rPr>
              <a:t>ك</a:t>
            </a:r>
            <a:r>
              <a:rPr lang="fa-IR" b="1" u="sng" dirty="0" smtClean="0">
                <a:solidFill>
                  <a:srgbClr val="FFC000"/>
                </a:solidFill>
                <a:cs typeface="2  Titr" pitchFamily="2" charset="-78"/>
              </a:rPr>
              <a:t>انتیوژ</a:t>
            </a:r>
            <a:r>
              <a:rPr lang="ar-SA" b="1" u="sng" dirty="0" smtClean="0">
                <a:solidFill>
                  <a:srgbClr val="FFC000"/>
                </a:solidFill>
                <a:cs typeface="2  Titr" pitchFamily="2" charset="-78"/>
              </a:rPr>
              <a:t>ن </a:t>
            </a:r>
            <a:r>
              <a:rPr lang="ar-SA" b="1" u="sng" dirty="0">
                <a:solidFill>
                  <a:srgbClr val="FFC000"/>
                </a:solidFill>
                <a:cs typeface="2  Titr" pitchFamily="2" charset="-78"/>
              </a:rPr>
              <a:t>و لاسراسيون </a:t>
            </a:r>
            <a:r>
              <a:rPr lang="ar-SA" b="1" u="sng" dirty="0" smtClean="0">
                <a:solidFill>
                  <a:srgbClr val="FFC000"/>
                </a:solidFill>
                <a:cs typeface="2  Titr" pitchFamily="2" charset="-78"/>
              </a:rPr>
              <a:t>مغزي</a:t>
            </a:r>
            <a:endParaRPr lang="en-GB" u="sng" dirty="0">
              <a:solidFill>
                <a:srgbClr val="FFC000"/>
              </a:solidFill>
              <a:cs typeface="2  Titr" pitchFamily="2" charset="-78"/>
            </a:endParaRPr>
          </a:p>
        </p:txBody>
      </p:sp>
      <p:sp>
        <p:nvSpPr>
          <p:cNvPr id="3" name="Content Placeholder 2"/>
          <p:cNvSpPr>
            <a:spLocks noGrp="1"/>
          </p:cNvSpPr>
          <p:nvPr>
            <p:ph idx="1"/>
          </p:nvPr>
        </p:nvSpPr>
        <p:spPr>
          <a:xfrm>
            <a:off x="152400" y="1600200"/>
            <a:ext cx="8915400" cy="5105400"/>
          </a:xfrm>
        </p:spPr>
        <p:txBody>
          <a:bodyPr>
            <a:normAutofit lnSpcReduction="10000"/>
          </a:bodyPr>
          <a:lstStyle/>
          <a:p>
            <a:pPr algn="r" rtl="1"/>
            <a:r>
              <a:rPr lang="ar-SA" sz="2800" b="1" u="sng" dirty="0" smtClean="0">
                <a:solidFill>
                  <a:srgbClr val="99FF33"/>
                </a:solidFill>
                <a:cs typeface="2  Nazanin" pitchFamily="2" charset="-78"/>
              </a:rPr>
              <a:t>ك</a:t>
            </a:r>
            <a:r>
              <a:rPr lang="fa-IR" sz="2800" b="1" u="sng" dirty="0" smtClean="0">
                <a:solidFill>
                  <a:srgbClr val="99FF33"/>
                </a:solidFill>
                <a:cs typeface="2  Nazanin" pitchFamily="2" charset="-78"/>
              </a:rPr>
              <a:t>انتیوژ</a:t>
            </a:r>
            <a:r>
              <a:rPr lang="ar-SA" sz="2800" b="1" u="sng" dirty="0" smtClean="0">
                <a:solidFill>
                  <a:srgbClr val="99FF33"/>
                </a:solidFill>
                <a:cs typeface="2  Nazanin" pitchFamily="2" charset="-78"/>
              </a:rPr>
              <a:t>ن</a:t>
            </a:r>
            <a:r>
              <a:rPr lang="ar-SA" sz="2800" b="1" dirty="0" smtClean="0">
                <a:cs typeface="2  Nazanin" pitchFamily="2" charset="-78"/>
              </a:rPr>
              <a:t> </a:t>
            </a:r>
            <a:r>
              <a:rPr lang="ar-SA" sz="2800" b="1" dirty="0">
                <a:cs typeface="2  Nazanin" pitchFamily="2" charset="-78"/>
              </a:rPr>
              <a:t>عبارتست از نواحي نكروز نسجي همراه با خونريزي پري واسكولار</a:t>
            </a:r>
            <a:r>
              <a:rPr lang="ar-SA" sz="2800" b="1" dirty="0" smtClean="0">
                <a:cs typeface="2  Nazanin" pitchFamily="2" charset="-78"/>
              </a:rPr>
              <a:t>.</a:t>
            </a:r>
            <a:endParaRPr lang="fa-IR" sz="2800" b="1" dirty="0" smtClean="0">
              <a:cs typeface="2  Nazanin" pitchFamily="2" charset="-78"/>
            </a:endParaRPr>
          </a:p>
          <a:p>
            <a:pPr marL="0" indent="0" algn="r" rtl="1">
              <a:buNone/>
            </a:pPr>
            <a:endParaRPr lang="ar-SA" sz="2800" b="1" dirty="0">
              <a:cs typeface="2  Nazanin" pitchFamily="2" charset="-78"/>
            </a:endParaRPr>
          </a:p>
          <a:p>
            <a:pPr algn="r" rtl="1"/>
            <a:r>
              <a:rPr lang="ar-SA" sz="2800" b="1" dirty="0">
                <a:cs typeface="2  Nazanin" pitchFamily="2" charset="-78"/>
              </a:rPr>
              <a:t>اگر همراه با </a:t>
            </a:r>
            <a:r>
              <a:rPr lang="ar-SA" sz="2800" b="1" dirty="0" smtClean="0">
                <a:cs typeface="2  Nazanin" pitchFamily="2" charset="-78"/>
              </a:rPr>
              <a:t>ك</a:t>
            </a:r>
            <a:r>
              <a:rPr lang="fa-IR" sz="2800" b="1" dirty="0" smtClean="0">
                <a:cs typeface="2  Nazanin" pitchFamily="2" charset="-78"/>
              </a:rPr>
              <a:t>انتیوژ</a:t>
            </a:r>
            <a:r>
              <a:rPr lang="ar-SA" sz="2800" b="1" dirty="0" smtClean="0">
                <a:cs typeface="2  Nazanin" pitchFamily="2" charset="-78"/>
              </a:rPr>
              <a:t>ن </a:t>
            </a:r>
            <a:r>
              <a:rPr lang="ar-SA" sz="2800" b="1" dirty="0">
                <a:cs typeface="2  Nazanin" pitchFamily="2" charset="-78"/>
              </a:rPr>
              <a:t>لايه نرم شامه يا پيااراكنوئيد هم پاره شود </a:t>
            </a:r>
            <a:r>
              <a:rPr lang="ar-SA" sz="2800" b="1" u="sng" dirty="0">
                <a:solidFill>
                  <a:srgbClr val="99FF33"/>
                </a:solidFill>
                <a:cs typeface="2  Nazanin" pitchFamily="2" charset="-78"/>
              </a:rPr>
              <a:t>لاسراسيون</a:t>
            </a:r>
            <a:r>
              <a:rPr lang="ar-SA" sz="2800" b="1" dirty="0">
                <a:solidFill>
                  <a:srgbClr val="99FF33"/>
                </a:solidFill>
                <a:cs typeface="2  Nazanin" pitchFamily="2" charset="-78"/>
              </a:rPr>
              <a:t> </a:t>
            </a:r>
            <a:r>
              <a:rPr lang="ar-SA" sz="2800" b="1" dirty="0">
                <a:cs typeface="2  Nazanin" pitchFamily="2" charset="-78"/>
              </a:rPr>
              <a:t>ناميده ميشود.</a:t>
            </a:r>
          </a:p>
          <a:p>
            <a:pPr algn="r" rtl="1"/>
            <a:endParaRPr lang="ar-SA" sz="2800" b="1" dirty="0">
              <a:cs typeface="2  Nazanin" pitchFamily="2" charset="-78"/>
            </a:endParaRPr>
          </a:p>
          <a:p>
            <a:pPr algn="r" rtl="1"/>
            <a:r>
              <a:rPr lang="ar-SA" sz="2800" b="1" dirty="0">
                <a:cs typeface="2  Nazanin" pitchFamily="2" charset="-78"/>
              </a:rPr>
              <a:t>بيشترين محل ك</a:t>
            </a:r>
            <a:r>
              <a:rPr lang="fa-IR" sz="2800" b="1" dirty="0">
                <a:cs typeface="2  Nazanin" pitchFamily="2" charset="-78"/>
              </a:rPr>
              <a:t>انتیوژ</a:t>
            </a:r>
            <a:r>
              <a:rPr lang="ar-SA" sz="2800" b="1" dirty="0">
                <a:cs typeface="2  Nazanin" pitchFamily="2" charset="-78"/>
              </a:rPr>
              <a:t>ن در سطح تحتاني لبهاي فرونتال و تمپورال ميباشد.</a:t>
            </a:r>
          </a:p>
          <a:p>
            <a:pPr algn="r" rtl="1"/>
            <a:endParaRPr lang="ar-SA" sz="2800" b="1" dirty="0">
              <a:cs typeface="2  Nazanin" pitchFamily="2" charset="-78"/>
            </a:endParaRPr>
          </a:p>
          <a:p>
            <a:pPr algn="r" rtl="1"/>
            <a:r>
              <a:rPr lang="ar-SA" sz="2800" b="1" dirty="0">
                <a:cs typeface="2  Nazanin" pitchFamily="2" charset="-78"/>
              </a:rPr>
              <a:t>اندازه ناحيه ك</a:t>
            </a:r>
            <a:r>
              <a:rPr lang="fa-IR" sz="2800" b="1" dirty="0">
                <a:cs typeface="2  Nazanin" pitchFamily="2" charset="-78"/>
              </a:rPr>
              <a:t>انتیوژ</a:t>
            </a:r>
            <a:r>
              <a:rPr lang="ar-SA" sz="2800" b="1" dirty="0">
                <a:cs typeface="2  Nazanin" pitchFamily="2" charset="-78"/>
              </a:rPr>
              <a:t>ن ازكم و بدون علامت تا مقدار وسيع كه ايجاد علائم فشاري </a:t>
            </a:r>
            <a:r>
              <a:rPr lang="ar-SA" sz="2800" b="1" dirty="0" smtClean="0">
                <a:cs typeface="2  Nazanin" pitchFamily="2" charset="-78"/>
              </a:rPr>
              <a:t>مي</a:t>
            </a:r>
            <a:r>
              <a:rPr lang="ar-SA" sz="2800" b="1" dirty="0" smtClean="0">
                <a:cs typeface="2  Nazanin"/>
              </a:rPr>
              <a:t>‏</a:t>
            </a:r>
            <a:r>
              <a:rPr lang="ar-SA" sz="2800" b="1" dirty="0" smtClean="0">
                <a:cs typeface="2  Nazanin" pitchFamily="2" charset="-78"/>
              </a:rPr>
              <a:t>كند </a:t>
            </a:r>
            <a:r>
              <a:rPr lang="ar-SA" sz="2800" b="1" dirty="0">
                <a:cs typeface="2  Nazanin" pitchFamily="2" charset="-78"/>
              </a:rPr>
              <a:t>متغير است.</a:t>
            </a:r>
            <a:endParaRPr lang="en-US" sz="2800" b="1" dirty="0">
              <a:cs typeface="2  Nazanin" pitchFamily="2" charset="-78"/>
            </a:endParaRPr>
          </a:p>
          <a:p>
            <a:pPr algn="r" rtl="1"/>
            <a:endParaRPr lang="en-GB" sz="2800" b="1" dirty="0">
              <a:cs typeface="2  Nazanin" pitchFamily="2" charset="-78"/>
            </a:endParaRPr>
          </a:p>
        </p:txBody>
      </p:sp>
    </p:spTree>
    <p:extLst>
      <p:ext uri="{BB962C8B-B14F-4D97-AF65-F5344CB8AC3E}">
        <p14:creationId xmlns:p14="http://schemas.microsoft.com/office/powerpoint/2010/main" val="2924542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E:\CHAP69\6923ADL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85" y="0"/>
            <a:ext cx="592881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6324600" y="2275"/>
            <a:ext cx="2362200" cy="178510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200" b="1" dirty="0">
                <a:solidFill>
                  <a:srgbClr val="FFC000"/>
                </a:solidFill>
                <a:effectLst>
                  <a:outerShdw blurRad="38100" dist="38100" dir="2700000" algn="tl">
                    <a:srgbClr val="000000">
                      <a:alpha val="43137"/>
                    </a:srgbClr>
                  </a:outerShdw>
                </a:effectLst>
              </a:rPr>
              <a:t>SDH</a:t>
            </a:r>
          </a:p>
          <a:p>
            <a:r>
              <a:rPr lang="en-US" sz="2200" b="1" dirty="0">
                <a:solidFill>
                  <a:srgbClr val="FFC000"/>
                </a:solidFill>
                <a:effectLst>
                  <a:outerShdw blurRad="38100" dist="38100" dir="2700000" algn="tl">
                    <a:srgbClr val="000000">
                      <a:alpha val="43137"/>
                    </a:srgbClr>
                  </a:outerShdw>
                </a:effectLst>
              </a:rPr>
              <a:t>CONTUSION</a:t>
            </a:r>
          </a:p>
          <a:p>
            <a:r>
              <a:rPr lang="en-US" sz="2200" b="1" dirty="0">
                <a:solidFill>
                  <a:srgbClr val="FFC000"/>
                </a:solidFill>
                <a:effectLst>
                  <a:outerShdw blurRad="38100" dist="38100" dir="2700000" algn="tl">
                    <a:srgbClr val="000000">
                      <a:alpha val="43137"/>
                    </a:srgbClr>
                  </a:outerShdw>
                </a:effectLst>
              </a:rPr>
              <a:t>EDEMA</a:t>
            </a:r>
          </a:p>
          <a:p>
            <a:r>
              <a:rPr lang="en-US" sz="2200" b="1" dirty="0">
                <a:solidFill>
                  <a:srgbClr val="FFC000"/>
                </a:solidFill>
                <a:effectLst>
                  <a:outerShdw blurRad="38100" dist="38100" dir="2700000" algn="tl">
                    <a:srgbClr val="000000">
                      <a:alpha val="43137"/>
                    </a:srgbClr>
                  </a:outerShdw>
                </a:effectLst>
              </a:rPr>
              <a:t>SAH</a:t>
            </a:r>
          </a:p>
          <a:p>
            <a:r>
              <a:rPr lang="en-US" sz="2200" b="1" dirty="0" smtClean="0">
                <a:solidFill>
                  <a:srgbClr val="FFC000"/>
                </a:solidFill>
                <a:effectLst>
                  <a:outerShdw blurRad="38100" dist="38100" dir="2700000" algn="tl">
                    <a:srgbClr val="000000">
                      <a:alpha val="43137"/>
                    </a:srgbClr>
                  </a:outerShdw>
                </a:effectLst>
              </a:rPr>
              <a:t>SHIFT</a:t>
            </a:r>
            <a:endParaRPr lang="en-US" sz="2200" b="1" dirty="0">
              <a:solidFill>
                <a:srgbClr val="FFC000"/>
              </a:solidFill>
              <a:effectLst>
                <a:outerShdw blurRad="38100" dist="38100" dir="2700000" algn="tl">
                  <a:srgbClr val="000000">
                    <a:alpha val="43137"/>
                  </a:srgbClr>
                </a:outerShdw>
              </a:effectLst>
            </a:endParaRPr>
          </a:p>
        </p:txBody>
      </p:sp>
      <p:sp>
        <p:nvSpPr>
          <p:cNvPr id="4" name="TextBox 3"/>
          <p:cNvSpPr txBox="1"/>
          <p:nvPr/>
        </p:nvSpPr>
        <p:spPr>
          <a:xfrm>
            <a:off x="6086616" y="1787379"/>
            <a:ext cx="2838165" cy="243143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r" rtl="1"/>
            <a:r>
              <a:rPr lang="en-US" sz="1900" b="1" dirty="0" smtClean="0">
                <a:cs typeface="2  Nazanin" pitchFamily="2" charset="-78"/>
              </a:rPr>
              <a:t>A</a:t>
            </a:r>
            <a:r>
              <a:rPr lang="fa-IR" sz="1900" b="1" dirty="0" smtClean="0">
                <a:cs typeface="2  Nazanin" pitchFamily="2" charset="-78"/>
              </a:rPr>
              <a:t>: </a:t>
            </a:r>
            <a:r>
              <a:rPr lang="en-US" sz="1900" b="1" dirty="0" smtClean="0">
                <a:cs typeface="2  Nazanin" pitchFamily="2" charset="-78"/>
              </a:rPr>
              <a:t>SAH</a:t>
            </a:r>
            <a:endParaRPr lang="fa-IR" sz="1900" b="1" dirty="0" smtClean="0">
              <a:cs typeface="2  Nazanin" pitchFamily="2" charset="-78"/>
            </a:endParaRPr>
          </a:p>
          <a:p>
            <a:pPr algn="r" rtl="1"/>
            <a:r>
              <a:rPr lang="fa-IR" sz="1900" b="1" dirty="0" smtClean="0">
                <a:cs typeface="2  Nazanin" pitchFamily="2" charset="-78"/>
              </a:rPr>
              <a:t>شایع ترین علت </a:t>
            </a:r>
            <a:r>
              <a:rPr lang="en-US" sz="1900" b="1" dirty="0" smtClean="0">
                <a:cs typeface="2  Nazanin" pitchFamily="2" charset="-78"/>
              </a:rPr>
              <a:t>SAH</a:t>
            </a:r>
            <a:r>
              <a:rPr lang="fa-IR" sz="1900" b="1" dirty="0" smtClean="0">
                <a:cs typeface="2  Nazanin" pitchFamily="2" charset="-78"/>
              </a:rPr>
              <a:t> </a:t>
            </a:r>
            <a:r>
              <a:rPr lang="fa-IR" sz="1900" b="1" dirty="0">
                <a:cs typeface="2  Nazanin" pitchFamily="2" charset="-78"/>
              </a:rPr>
              <a:t>در افراد مسن </a:t>
            </a:r>
            <a:r>
              <a:rPr lang="fa-IR" sz="1900" b="1" dirty="0" smtClean="0">
                <a:cs typeface="2  Nazanin" pitchFamily="2" charset="-78"/>
              </a:rPr>
              <a:t>پارگی آنوریسم و پارگی عروقی (ناشی از تروما یا ناهنجاری عروقی) است.</a:t>
            </a:r>
          </a:p>
          <a:p>
            <a:pPr algn="r" rtl="1"/>
            <a:r>
              <a:rPr lang="fa-IR" sz="1900" b="1" dirty="0" smtClean="0">
                <a:cs typeface="2  Nazanin" pitchFamily="2" charset="-78"/>
              </a:rPr>
              <a:t>در </a:t>
            </a:r>
            <a:r>
              <a:rPr lang="en-US" sz="1900" b="1" dirty="0" smtClean="0">
                <a:cs typeface="2  Nazanin" pitchFamily="2" charset="-78"/>
              </a:rPr>
              <a:t>SAH</a:t>
            </a:r>
            <a:r>
              <a:rPr lang="fa-IR" sz="1900" b="1" dirty="0" smtClean="0">
                <a:cs typeface="2  Nazanin" pitchFamily="2" charset="-78"/>
              </a:rPr>
              <a:t> خون پخش می‏شود و داخل </a:t>
            </a:r>
            <a:r>
              <a:rPr lang="en-US" sz="1900" b="1" dirty="0" err="1" smtClean="0">
                <a:cs typeface="2  Nazanin" pitchFamily="2" charset="-78"/>
              </a:rPr>
              <a:t>gyrus</a:t>
            </a:r>
            <a:r>
              <a:rPr lang="fa-IR" sz="1900" b="1" dirty="0" smtClean="0">
                <a:cs typeface="2  Nazanin" pitchFamily="2" charset="-78"/>
              </a:rPr>
              <a:t>ها رفته و شکل </a:t>
            </a:r>
            <a:r>
              <a:rPr lang="en-US" sz="1900" b="1" dirty="0" err="1" smtClean="0">
                <a:cs typeface="2  Nazanin" pitchFamily="2" charset="-78"/>
              </a:rPr>
              <a:t>gyrus</a:t>
            </a:r>
            <a:r>
              <a:rPr lang="fa-IR" sz="1900" b="1" dirty="0" smtClean="0">
                <a:cs typeface="2  Nazanin" pitchFamily="2" charset="-78"/>
              </a:rPr>
              <a:t>ها را به خود می‏گیرد.</a:t>
            </a:r>
            <a:endParaRPr lang="en-US" sz="1900" b="1" dirty="0">
              <a:cs typeface="2  Nazanin" pitchFamily="2" charset="-78"/>
            </a:endParaRPr>
          </a:p>
        </p:txBody>
      </p:sp>
      <p:sp>
        <p:nvSpPr>
          <p:cNvPr id="5" name="TextBox 4"/>
          <p:cNvSpPr txBox="1"/>
          <p:nvPr/>
        </p:nvSpPr>
        <p:spPr>
          <a:xfrm>
            <a:off x="6320050" y="4218814"/>
            <a:ext cx="2552700" cy="96949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r" rtl="1"/>
            <a:r>
              <a:rPr lang="en-US" sz="1900" b="1" dirty="0" smtClean="0">
                <a:cs typeface="2  Nazanin" pitchFamily="2" charset="-78"/>
              </a:rPr>
              <a:t>C</a:t>
            </a:r>
            <a:r>
              <a:rPr lang="fa-IR" sz="1900" b="1" dirty="0" smtClean="0">
                <a:cs typeface="2  Nazanin" pitchFamily="2" charset="-78"/>
              </a:rPr>
              <a:t>:</a:t>
            </a:r>
          </a:p>
          <a:p>
            <a:pPr algn="r" rtl="1"/>
            <a:r>
              <a:rPr lang="fa-IR" sz="1900" b="1" dirty="0" smtClean="0">
                <a:cs typeface="2  Nazanin" pitchFamily="2" charset="-78"/>
              </a:rPr>
              <a:t>شیفت فالکس</a:t>
            </a:r>
          </a:p>
          <a:p>
            <a:pPr algn="r" rtl="1"/>
            <a:r>
              <a:rPr lang="fa-IR" sz="1900" b="1" dirty="0" smtClean="0">
                <a:cs typeface="2  Nazanin" pitchFamily="2" charset="-78"/>
              </a:rPr>
              <a:t>کانتیوژن</a:t>
            </a:r>
            <a:endParaRPr lang="en-US" sz="1900" b="1" dirty="0">
              <a:cs typeface="2  Nazanin" pitchFamily="2" charset="-78"/>
            </a:endParaRPr>
          </a:p>
        </p:txBody>
      </p:sp>
      <p:sp>
        <p:nvSpPr>
          <p:cNvPr id="6" name="TextBox 5"/>
          <p:cNvSpPr txBox="1"/>
          <p:nvPr/>
        </p:nvSpPr>
        <p:spPr>
          <a:xfrm>
            <a:off x="6548651" y="5188310"/>
            <a:ext cx="2138149" cy="155427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r" rtl="1"/>
            <a:r>
              <a:rPr lang="fa-IR" sz="1900" b="1" dirty="0" smtClean="0">
                <a:cs typeface="2  Nazanin" pitchFamily="2" charset="-78"/>
              </a:rPr>
              <a:t>کانتیوژن سیاه دیده می‏شود که می‏تواند همراه با خونریزی هم باشد. (در هر چهار تصویر کانتیوژن داریم).</a:t>
            </a:r>
            <a:endParaRPr lang="en-US" sz="1900" b="1" dirty="0">
              <a:cs typeface="2  Nazanin" pitchFamily="2" charset="-78"/>
            </a:endParaRPr>
          </a:p>
        </p:txBody>
      </p:sp>
    </p:spTree>
    <p:extLst>
      <p:ext uri="{BB962C8B-B14F-4D97-AF65-F5344CB8AC3E}">
        <p14:creationId xmlns:p14="http://schemas.microsoft.com/office/powerpoint/2010/main" val="2567451721"/>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SA" b="1" u="sng" dirty="0">
                <a:solidFill>
                  <a:srgbClr val="FFC000"/>
                </a:solidFill>
                <a:cs typeface="2  Titr" pitchFamily="2" charset="-78"/>
              </a:rPr>
              <a:t>خونريزي داخل </a:t>
            </a:r>
            <a:r>
              <a:rPr lang="ar-SA" b="1" u="sng" dirty="0" smtClean="0">
                <a:solidFill>
                  <a:srgbClr val="FFC000"/>
                </a:solidFill>
                <a:cs typeface="2  Titr" pitchFamily="2" charset="-78"/>
              </a:rPr>
              <a:t>بطني</a:t>
            </a:r>
            <a:r>
              <a:rPr lang="fa-IR" b="1" u="sng" dirty="0" smtClean="0">
                <a:solidFill>
                  <a:srgbClr val="FFC000"/>
                </a:solidFill>
                <a:cs typeface="2  Titr" pitchFamily="2" charset="-78"/>
              </a:rPr>
              <a:t> (</a:t>
            </a:r>
            <a:r>
              <a:rPr lang="en-US" b="1" u="sng" dirty="0" smtClean="0">
                <a:solidFill>
                  <a:srgbClr val="FFC000"/>
                </a:solidFill>
                <a:cs typeface="2  Titr" pitchFamily="2" charset="-78"/>
              </a:rPr>
              <a:t>IVH</a:t>
            </a:r>
            <a:r>
              <a:rPr lang="fa-IR" b="1" u="sng" dirty="0" smtClean="0">
                <a:solidFill>
                  <a:srgbClr val="FFC000"/>
                </a:solidFill>
                <a:cs typeface="2  Titr" pitchFamily="2" charset="-78"/>
              </a:rPr>
              <a:t>)</a:t>
            </a:r>
            <a:endParaRPr lang="en-GB" u="sng" dirty="0">
              <a:solidFill>
                <a:srgbClr val="FFC000"/>
              </a:solidFill>
              <a:cs typeface="2  Titr" pitchFamily="2" charset="-78"/>
            </a:endParaRPr>
          </a:p>
        </p:txBody>
      </p:sp>
      <p:sp>
        <p:nvSpPr>
          <p:cNvPr id="3" name="Content Placeholder 2"/>
          <p:cNvSpPr>
            <a:spLocks noGrp="1"/>
          </p:cNvSpPr>
          <p:nvPr>
            <p:ph idx="1"/>
          </p:nvPr>
        </p:nvSpPr>
        <p:spPr>
          <a:xfrm>
            <a:off x="228600" y="1600200"/>
            <a:ext cx="8763000" cy="5105400"/>
          </a:xfrm>
        </p:spPr>
        <p:txBody>
          <a:bodyPr/>
          <a:lstStyle/>
          <a:p>
            <a:pPr algn="r" rtl="1"/>
            <a:r>
              <a:rPr lang="ar-SA" b="1" dirty="0">
                <a:cs typeface="2  Nazanin" pitchFamily="2" charset="-78"/>
              </a:rPr>
              <a:t>در 10-5/1 در صد تروماهاي سر ديده </a:t>
            </a:r>
            <a:r>
              <a:rPr lang="ar-SA" b="1" dirty="0" smtClean="0">
                <a:cs typeface="2  Nazanin" pitchFamily="2" charset="-78"/>
              </a:rPr>
              <a:t>مي</a:t>
            </a:r>
            <a:r>
              <a:rPr lang="fa-IR" b="1" dirty="0" smtClean="0">
                <a:cs typeface="2  Nazanin" pitchFamily="2" charset="-78"/>
              </a:rPr>
              <a:t> </a:t>
            </a:r>
            <a:r>
              <a:rPr lang="ar-SA" b="1" dirty="0" smtClean="0">
                <a:cs typeface="2  Nazanin" pitchFamily="2" charset="-78"/>
              </a:rPr>
              <a:t>شود</a:t>
            </a:r>
            <a:r>
              <a:rPr lang="ar-SA" b="1" dirty="0" smtClean="0">
                <a:solidFill>
                  <a:srgbClr val="FFFF00"/>
                </a:solidFill>
                <a:cs typeface="2  Nazanin" pitchFamily="2" charset="-78"/>
              </a:rPr>
              <a:t>.</a:t>
            </a:r>
            <a:endParaRPr lang="fa-IR" b="1" dirty="0" smtClean="0">
              <a:solidFill>
                <a:srgbClr val="FFFF00"/>
              </a:solidFill>
              <a:cs typeface="2  Nazanin" pitchFamily="2" charset="-78"/>
            </a:endParaRPr>
          </a:p>
          <a:p>
            <a:pPr algn="r" rtl="1"/>
            <a:r>
              <a:rPr lang="fa-IR" b="1" dirty="0" smtClean="0">
                <a:cs typeface="2  Nazanin" pitchFamily="2" charset="-78"/>
              </a:rPr>
              <a:t>ناشی از تروما - سکته</a:t>
            </a:r>
            <a:r>
              <a:rPr lang="fa-IR" b="1" dirty="0" smtClean="0">
                <a:cs typeface="2  Nazanin"/>
              </a:rPr>
              <a:t>‏های مغزی</a:t>
            </a:r>
            <a:r>
              <a:rPr lang="fa-IR" b="1" dirty="0">
                <a:cs typeface="2  Nazanin"/>
              </a:rPr>
              <a:t> </a:t>
            </a:r>
            <a:r>
              <a:rPr lang="fa-IR" b="1" dirty="0" smtClean="0">
                <a:cs typeface="2  Nazanin"/>
              </a:rPr>
              <a:t>(</a:t>
            </a:r>
            <a:r>
              <a:rPr lang="en-US" b="1" dirty="0" smtClean="0">
                <a:cs typeface="2  Nazanin"/>
              </a:rPr>
              <a:t>Hemorrhagic Infarct</a:t>
            </a:r>
            <a:r>
              <a:rPr lang="fa-IR" b="1" dirty="0" smtClean="0">
                <a:cs typeface="2  Nazanin"/>
              </a:rPr>
              <a:t>) همراه با خونریزی (</a:t>
            </a:r>
            <a:r>
              <a:rPr lang="en-US" b="1" dirty="0" smtClean="0">
                <a:cs typeface="2  Nazanin"/>
              </a:rPr>
              <a:t>ICH</a:t>
            </a:r>
            <a:r>
              <a:rPr lang="fa-IR" b="1" dirty="0" smtClean="0">
                <a:cs typeface="2  Nazanin"/>
              </a:rPr>
              <a:t>) – آنوریسم</a:t>
            </a:r>
          </a:p>
          <a:p>
            <a:pPr marL="0" indent="0" algn="r" rtl="1">
              <a:buNone/>
            </a:pPr>
            <a:endParaRPr lang="ar-SA" b="1" dirty="0">
              <a:cs typeface="2  Nazanin" pitchFamily="2" charset="-78"/>
            </a:endParaRPr>
          </a:p>
          <a:p>
            <a:pPr algn="r" rtl="1"/>
            <a:r>
              <a:rPr lang="ar-SA" b="1" dirty="0">
                <a:cs typeface="2  Nazanin" pitchFamily="2" charset="-78"/>
              </a:rPr>
              <a:t>80-60 در صد همراه با مرگ ومير بالا و يا عوارض شديد مثل حالت وژه تاتيو </a:t>
            </a:r>
            <a:r>
              <a:rPr lang="ar-SA" b="1" dirty="0" smtClean="0">
                <a:cs typeface="2  Nazanin" pitchFamily="2" charset="-78"/>
              </a:rPr>
              <a:t>مي</a:t>
            </a:r>
            <a:r>
              <a:rPr lang="fa-IR" b="1" dirty="0" smtClean="0">
                <a:cs typeface="2  Nazanin" pitchFamily="2" charset="-78"/>
              </a:rPr>
              <a:t> </a:t>
            </a:r>
            <a:r>
              <a:rPr lang="ar-SA" b="1" dirty="0" smtClean="0">
                <a:cs typeface="2  Nazanin" pitchFamily="2" charset="-78"/>
              </a:rPr>
              <a:t>باشد </a:t>
            </a:r>
            <a:r>
              <a:rPr lang="ar-SA" b="1" dirty="0">
                <a:cs typeface="2  Nazanin" pitchFamily="2" charset="-78"/>
              </a:rPr>
              <a:t>و اين مربوط به آسيب منتشر مغزي همراه است </a:t>
            </a:r>
            <a:r>
              <a:rPr lang="ar-SA" b="1" dirty="0" smtClean="0">
                <a:cs typeface="2  Nazanin" pitchFamily="2" charset="-78"/>
              </a:rPr>
              <a:t>.</a:t>
            </a:r>
            <a:endParaRPr lang="fa-IR" b="1" dirty="0" smtClean="0">
              <a:cs typeface="2  Nazanin" pitchFamily="2" charset="-78"/>
            </a:endParaRPr>
          </a:p>
          <a:p>
            <a:pPr algn="r" rtl="1"/>
            <a:endParaRPr lang="ar-SA" b="1" dirty="0">
              <a:cs typeface="2  Nazanin" pitchFamily="2" charset="-78"/>
            </a:endParaRPr>
          </a:p>
          <a:p>
            <a:pPr algn="r" rtl="1"/>
            <a:r>
              <a:rPr lang="ar-SA" b="1" dirty="0">
                <a:cs typeface="2  Nazanin" pitchFamily="2" charset="-78"/>
              </a:rPr>
              <a:t>مهمترين عارضه در </a:t>
            </a:r>
            <a:r>
              <a:rPr lang="en-US" b="1" dirty="0" smtClean="0">
                <a:cs typeface="2  Nazanin" pitchFamily="2" charset="-78"/>
              </a:rPr>
              <a:t>IVH</a:t>
            </a:r>
            <a:r>
              <a:rPr lang="fa-IR" b="1" dirty="0" smtClean="0">
                <a:cs typeface="2  Nazanin" pitchFamily="2" charset="-78"/>
              </a:rPr>
              <a:t> </a:t>
            </a:r>
            <a:r>
              <a:rPr lang="ar-SA" b="1" dirty="0" smtClean="0">
                <a:cs typeface="2  Nazanin" pitchFamily="2" charset="-78"/>
              </a:rPr>
              <a:t>هيدروسفالي </a:t>
            </a:r>
            <a:r>
              <a:rPr lang="ar-SA" b="1" dirty="0">
                <a:cs typeface="2  Nazanin" pitchFamily="2" charset="-78"/>
              </a:rPr>
              <a:t>حاد </a:t>
            </a:r>
            <a:r>
              <a:rPr lang="ar-SA" b="1" dirty="0" smtClean="0">
                <a:cs typeface="2  Nazanin" pitchFamily="2" charset="-78"/>
              </a:rPr>
              <a:t>است</a:t>
            </a:r>
            <a:r>
              <a:rPr lang="fa-IR" b="1" dirty="0" smtClean="0">
                <a:cs typeface="2  Nazanin" pitchFamily="2" charset="-78"/>
              </a:rPr>
              <a:t>.</a:t>
            </a:r>
            <a:endParaRPr lang="en-US" b="1" dirty="0">
              <a:cs typeface="2  Nazanin" pitchFamily="2" charset="-78"/>
            </a:endParaRPr>
          </a:p>
          <a:p>
            <a:pPr algn="r" rtl="1"/>
            <a:endParaRPr lang="en-GB" b="1" dirty="0">
              <a:cs typeface="2  Nazanin" pitchFamily="2" charset="-78"/>
            </a:endParaRPr>
          </a:p>
        </p:txBody>
      </p:sp>
    </p:spTree>
    <p:extLst>
      <p:ext uri="{BB962C8B-B14F-4D97-AF65-F5344CB8AC3E}">
        <p14:creationId xmlns:p14="http://schemas.microsoft.com/office/powerpoint/2010/main" val="27329043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538110616"/>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SA" b="1" u="sng" dirty="0">
                <a:solidFill>
                  <a:srgbClr val="FFFF00"/>
                </a:solidFill>
                <a:cs typeface="2  Titr" pitchFamily="2" charset="-78"/>
              </a:rPr>
              <a:t>خونريزي ساب آراكنوئيد:</a:t>
            </a:r>
            <a:endParaRPr lang="en-GB" u="sng" dirty="0">
              <a:cs typeface="2  Titr" pitchFamily="2" charset="-78"/>
            </a:endParaRPr>
          </a:p>
        </p:txBody>
      </p:sp>
      <p:sp>
        <p:nvSpPr>
          <p:cNvPr id="3" name="Content Placeholder 2"/>
          <p:cNvSpPr>
            <a:spLocks noGrp="1"/>
          </p:cNvSpPr>
          <p:nvPr>
            <p:ph idx="1"/>
          </p:nvPr>
        </p:nvSpPr>
        <p:spPr/>
        <p:txBody>
          <a:bodyPr>
            <a:normAutofit fontScale="77500" lnSpcReduction="20000"/>
          </a:bodyPr>
          <a:lstStyle/>
          <a:p>
            <a:pPr algn="r" rtl="1"/>
            <a:r>
              <a:rPr lang="ar-SA" b="1" dirty="0">
                <a:solidFill>
                  <a:srgbClr val="99FF33"/>
                </a:solidFill>
                <a:cs typeface="2  Nazanin" pitchFamily="2" charset="-78"/>
              </a:rPr>
              <a:t>تروما شايع ترين علت </a:t>
            </a:r>
            <a:r>
              <a:rPr lang="en-US" b="1" dirty="0" smtClean="0">
                <a:solidFill>
                  <a:srgbClr val="FF0000"/>
                </a:solidFill>
                <a:cs typeface="2  Nazanin" pitchFamily="2" charset="-78"/>
              </a:rPr>
              <a:t>SAH</a:t>
            </a:r>
            <a:r>
              <a:rPr lang="fa-IR" b="1" dirty="0" smtClean="0">
                <a:solidFill>
                  <a:srgbClr val="FF0000"/>
                </a:solidFill>
                <a:cs typeface="2  Nazanin" pitchFamily="2" charset="-78"/>
              </a:rPr>
              <a:t> </a:t>
            </a:r>
            <a:r>
              <a:rPr lang="ar-SA" b="1" dirty="0" smtClean="0">
                <a:solidFill>
                  <a:srgbClr val="99FF33"/>
                </a:solidFill>
                <a:cs typeface="2  Nazanin" pitchFamily="2" charset="-78"/>
              </a:rPr>
              <a:t>است</a:t>
            </a:r>
            <a:r>
              <a:rPr lang="fa-IR" b="1" dirty="0" smtClean="0">
                <a:solidFill>
                  <a:srgbClr val="99FF33"/>
                </a:solidFill>
                <a:cs typeface="2  Nazanin" pitchFamily="2" charset="-78"/>
              </a:rPr>
              <a:t>.</a:t>
            </a:r>
          </a:p>
          <a:p>
            <a:pPr algn="r" rtl="1"/>
            <a:r>
              <a:rPr lang="fa-IR" b="1" u="sng" dirty="0">
                <a:cs typeface="2  Nazanin" pitchFamily="2" charset="-78"/>
              </a:rPr>
              <a:t>شایع ترین علت </a:t>
            </a:r>
            <a:r>
              <a:rPr lang="en-US" b="1" u="sng" dirty="0">
                <a:cs typeface="2  Nazanin" pitchFamily="2" charset="-78"/>
              </a:rPr>
              <a:t>SAH</a:t>
            </a:r>
            <a:r>
              <a:rPr lang="fa-IR" b="1" u="sng" dirty="0">
                <a:cs typeface="2  Nazanin" pitchFamily="2" charset="-78"/>
              </a:rPr>
              <a:t> در افراد مسن پارگی آنوریسم و پارگی عروقی (ناشی از تروما یا ناهنجاری عروقی) است</a:t>
            </a:r>
            <a:r>
              <a:rPr lang="fa-IR" b="1" u="sng" dirty="0" smtClean="0">
                <a:cs typeface="2  Nazanin" pitchFamily="2" charset="-78"/>
              </a:rPr>
              <a:t>.</a:t>
            </a:r>
          </a:p>
          <a:p>
            <a:pPr marL="0" indent="0" algn="r" rtl="1">
              <a:buNone/>
            </a:pPr>
            <a:endParaRPr lang="fa-IR" b="1" dirty="0">
              <a:cs typeface="2  Nazanin" pitchFamily="2" charset="-78"/>
            </a:endParaRPr>
          </a:p>
          <a:p>
            <a:pPr algn="r" rtl="1"/>
            <a:r>
              <a:rPr lang="fa-IR" b="1" u="sng" dirty="0">
                <a:cs typeface="2  Nazanin" pitchFamily="2" charset="-78"/>
              </a:rPr>
              <a:t>در </a:t>
            </a:r>
            <a:r>
              <a:rPr lang="en-US" b="1" u="sng" dirty="0">
                <a:cs typeface="2  Nazanin" pitchFamily="2" charset="-78"/>
              </a:rPr>
              <a:t>SAH</a:t>
            </a:r>
            <a:r>
              <a:rPr lang="fa-IR" b="1" u="sng" dirty="0">
                <a:cs typeface="2  Nazanin" pitchFamily="2" charset="-78"/>
              </a:rPr>
              <a:t> خون پخش می‏شود و داخل </a:t>
            </a:r>
            <a:r>
              <a:rPr lang="en-US" b="1" u="sng" dirty="0" err="1">
                <a:cs typeface="2  Nazanin" pitchFamily="2" charset="-78"/>
              </a:rPr>
              <a:t>gyrus</a:t>
            </a:r>
            <a:r>
              <a:rPr lang="fa-IR" b="1" u="sng" dirty="0">
                <a:cs typeface="2  Nazanin" pitchFamily="2" charset="-78"/>
              </a:rPr>
              <a:t>ها رفته و شکل </a:t>
            </a:r>
            <a:r>
              <a:rPr lang="en-US" b="1" u="sng" dirty="0" err="1">
                <a:cs typeface="2  Nazanin" pitchFamily="2" charset="-78"/>
              </a:rPr>
              <a:t>gyrus</a:t>
            </a:r>
            <a:r>
              <a:rPr lang="fa-IR" b="1" u="sng" dirty="0">
                <a:cs typeface="2  Nazanin" pitchFamily="2" charset="-78"/>
              </a:rPr>
              <a:t>ها را به خود می‏</a:t>
            </a:r>
            <a:r>
              <a:rPr lang="fa-IR" b="1" u="sng" dirty="0" smtClean="0">
                <a:cs typeface="2  Nazanin" pitchFamily="2" charset="-78"/>
              </a:rPr>
              <a:t>گیرد.</a:t>
            </a:r>
          </a:p>
          <a:p>
            <a:pPr algn="r" rtl="1"/>
            <a:endParaRPr lang="ar-SA" b="1" dirty="0">
              <a:solidFill>
                <a:srgbClr val="99FF33"/>
              </a:solidFill>
              <a:cs typeface="2  Nazanin" pitchFamily="2" charset="-78"/>
            </a:endParaRPr>
          </a:p>
          <a:p>
            <a:pPr algn="r" rtl="1"/>
            <a:r>
              <a:rPr lang="ar-SA" b="1" dirty="0">
                <a:solidFill>
                  <a:srgbClr val="99FF33"/>
                </a:solidFill>
                <a:cs typeface="2  Nazanin" pitchFamily="2" charset="-78"/>
              </a:rPr>
              <a:t>وجود </a:t>
            </a:r>
            <a:r>
              <a:rPr lang="en-US" b="1" dirty="0">
                <a:solidFill>
                  <a:srgbClr val="FF0000"/>
                </a:solidFill>
                <a:cs typeface="2  Nazanin" pitchFamily="2" charset="-78"/>
              </a:rPr>
              <a:t>SAH</a:t>
            </a:r>
            <a:r>
              <a:rPr lang="ar-SA" b="1" dirty="0">
                <a:solidFill>
                  <a:srgbClr val="99FF33"/>
                </a:solidFill>
                <a:cs typeface="2  Nazanin" pitchFamily="2" charset="-78"/>
              </a:rPr>
              <a:t>همراه با </a:t>
            </a:r>
            <a:r>
              <a:rPr lang="ar-SA" b="1" dirty="0" smtClean="0">
                <a:solidFill>
                  <a:srgbClr val="99FF33"/>
                </a:solidFill>
                <a:cs typeface="2  Nazanin" pitchFamily="2" charset="-78"/>
              </a:rPr>
              <a:t>ك</a:t>
            </a:r>
            <a:r>
              <a:rPr lang="fa-IR" b="1" dirty="0" smtClean="0">
                <a:solidFill>
                  <a:srgbClr val="99FF33"/>
                </a:solidFill>
                <a:cs typeface="2  Nazanin" pitchFamily="2" charset="-78"/>
              </a:rPr>
              <a:t>انتیوژ</a:t>
            </a:r>
            <a:r>
              <a:rPr lang="ar-SA" b="1" dirty="0" smtClean="0">
                <a:solidFill>
                  <a:srgbClr val="99FF33"/>
                </a:solidFill>
                <a:cs typeface="2  Nazanin" pitchFamily="2" charset="-78"/>
              </a:rPr>
              <a:t>ن </a:t>
            </a:r>
            <a:r>
              <a:rPr lang="ar-SA" b="1" dirty="0">
                <a:solidFill>
                  <a:srgbClr val="99FF33"/>
                </a:solidFill>
                <a:cs typeface="2  Nazanin" pitchFamily="2" charset="-78"/>
              </a:rPr>
              <a:t>و </a:t>
            </a:r>
            <a:r>
              <a:rPr lang="en-US" b="1" dirty="0" smtClean="0">
                <a:solidFill>
                  <a:srgbClr val="FF0000"/>
                </a:solidFill>
                <a:cs typeface="2  Nazanin" pitchFamily="2" charset="-78"/>
              </a:rPr>
              <a:t>SDH</a:t>
            </a:r>
            <a:r>
              <a:rPr lang="fa-IR" b="1" dirty="0" smtClean="0">
                <a:solidFill>
                  <a:srgbClr val="FF0000"/>
                </a:solidFill>
                <a:cs typeface="2  Nazanin" pitchFamily="2" charset="-78"/>
              </a:rPr>
              <a:t> </a:t>
            </a:r>
            <a:r>
              <a:rPr lang="ar-SA" b="1" dirty="0" smtClean="0">
                <a:solidFill>
                  <a:srgbClr val="99FF33"/>
                </a:solidFill>
                <a:cs typeface="2  Nazanin" pitchFamily="2" charset="-78"/>
              </a:rPr>
              <a:t>مورتاليته </a:t>
            </a:r>
            <a:r>
              <a:rPr lang="ar-SA" b="1" dirty="0">
                <a:solidFill>
                  <a:srgbClr val="99FF33"/>
                </a:solidFill>
                <a:cs typeface="2  Nazanin" pitchFamily="2" charset="-78"/>
              </a:rPr>
              <a:t>بيماران ترومائي را افزايش </a:t>
            </a:r>
            <a:r>
              <a:rPr lang="ar-SA" b="1" dirty="0" smtClean="0">
                <a:solidFill>
                  <a:srgbClr val="99FF33"/>
                </a:solidFill>
                <a:cs typeface="2  Nazanin" pitchFamily="2" charset="-78"/>
              </a:rPr>
              <a:t>مي</a:t>
            </a:r>
            <a:r>
              <a:rPr lang="ar-SA" b="1" dirty="0" smtClean="0">
                <a:solidFill>
                  <a:srgbClr val="99FF33"/>
                </a:solidFill>
                <a:cs typeface="2  Nazanin"/>
              </a:rPr>
              <a:t>‏</a:t>
            </a:r>
            <a:r>
              <a:rPr lang="ar-SA" b="1" dirty="0" smtClean="0">
                <a:solidFill>
                  <a:srgbClr val="99FF33"/>
                </a:solidFill>
                <a:cs typeface="2  Nazanin" pitchFamily="2" charset="-78"/>
              </a:rPr>
              <a:t>دهد.</a:t>
            </a:r>
            <a:endParaRPr lang="fa-IR" b="1" dirty="0" smtClean="0">
              <a:solidFill>
                <a:srgbClr val="99FF33"/>
              </a:solidFill>
              <a:cs typeface="2  Nazanin" pitchFamily="2" charset="-78"/>
            </a:endParaRPr>
          </a:p>
          <a:p>
            <a:pPr algn="r" rtl="1"/>
            <a:endParaRPr lang="ar-SA" b="1" dirty="0">
              <a:solidFill>
                <a:srgbClr val="99FF33"/>
              </a:solidFill>
              <a:cs typeface="2  Nazanin" pitchFamily="2" charset="-78"/>
            </a:endParaRPr>
          </a:p>
          <a:p>
            <a:pPr algn="r" rtl="1"/>
            <a:r>
              <a:rPr lang="ar-SA" b="1" dirty="0">
                <a:solidFill>
                  <a:srgbClr val="99FF33"/>
                </a:solidFill>
                <a:cs typeface="2  Nazanin" pitchFamily="2" charset="-78"/>
              </a:rPr>
              <a:t>وازواسپاسم بعنوان عارضه شناخته شده </a:t>
            </a:r>
            <a:r>
              <a:rPr lang="en-US" b="1" dirty="0" smtClean="0">
                <a:solidFill>
                  <a:srgbClr val="FF0000"/>
                </a:solidFill>
                <a:cs typeface="2  Nazanin" pitchFamily="2" charset="-78"/>
              </a:rPr>
              <a:t>SAH</a:t>
            </a:r>
            <a:r>
              <a:rPr lang="fa-IR" b="1" dirty="0" smtClean="0">
                <a:solidFill>
                  <a:srgbClr val="FF0000"/>
                </a:solidFill>
                <a:cs typeface="2  Nazanin" pitchFamily="2" charset="-78"/>
              </a:rPr>
              <a:t> </a:t>
            </a:r>
            <a:r>
              <a:rPr lang="ar-SA" b="1" dirty="0" smtClean="0">
                <a:solidFill>
                  <a:srgbClr val="99FF33"/>
                </a:solidFill>
                <a:cs typeface="2  Nazanin" pitchFamily="2" charset="-78"/>
              </a:rPr>
              <a:t>در </a:t>
            </a:r>
            <a:r>
              <a:rPr lang="ar-SA" b="1" dirty="0">
                <a:solidFill>
                  <a:srgbClr val="99FF33"/>
                </a:solidFill>
                <a:effectLst>
                  <a:outerShdw blurRad="38100" dist="38100" dir="2700000" algn="tl">
                    <a:srgbClr val="000000">
                      <a:alpha val="43137"/>
                    </a:srgbClr>
                  </a:outerShdw>
                </a:effectLst>
                <a:cs typeface="2  Nazanin" pitchFamily="2" charset="-78"/>
              </a:rPr>
              <a:t>نوع تروماتيك كمتر ديده </a:t>
            </a:r>
            <a:r>
              <a:rPr lang="ar-SA" b="1" dirty="0" smtClean="0">
                <a:solidFill>
                  <a:srgbClr val="99FF33"/>
                </a:solidFill>
                <a:effectLst>
                  <a:outerShdw blurRad="38100" dist="38100" dir="2700000" algn="tl">
                    <a:srgbClr val="000000">
                      <a:alpha val="43137"/>
                    </a:srgbClr>
                  </a:outerShdw>
                </a:effectLst>
                <a:cs typeface="2  Nazanin" pitchFamily="2" charset="-78"/>
              </a:rPr>
              <a:t>مي</a:t>
            </a:r>
            <a:r>
              <a:rPr lang="fa-IR" b="1" dirty="0">
                <a:solidFill>
                  <a:srgbClr val="99FF33"/>
                </a:solidFill>
                <a:effectLst>
                  <a:outerShdw blurRad="38100" dist="38100" dir="2700000" algn="tl">
                    <a:srgbClr val="000000">
                      <a:alpha val="43137"/>
                    </a:srgbClr>
                  </a:outerShdw>
                </a:effectLst>
                <a:cs typeface="2  Nazanin" pitchFamily="2" charset="-78"/>
              </a:rPr>
              <a:t>‏</a:t>
            </a:r>
            <a:r>
              <a:rPr lang="ar-SA" b="1" dirty="0" smtClean="0">
                <a:solidFill>
                  <a:srgbClr val="99FF33"/>
                </a:solidFill>
                <a:effectLst>
                  <a:outerShdw blurRad="38100" dist="38100" dir="2700000" algn="tl">
                    <a:srgbClr val="000000">
                      <a:alpha val="43137"/>
                    </a:srgbClr>
                  </a:outerShdw>
                </a:effectLst>
                <a:cs typeface="2  Nazanin" pitchFamily="2" charset="-78"/>
              </a:rPr>
              <a:t>شود</a:t>
            </a:r>
            <a:r>
              <a:rPr lang="ar-SA" b="1" dirty="0">
                <a:solidFill>
                  <a:srgbClr val="99FF33"/>
                </a:solidFill>
                <a:effectLst>
                  <a:outerShdw blurRad="38100" dist="38100" dir="2700000" algn="tl">
                    <a:srgbClr val="000000">
                      <a:alpha val="43137"/>
                    </a:srgbClr>
                  </a:outerShdw>
                </a:effectLst>
                <a:cs typeface="2  Nazanin" pitchFamily="2" charset="-78"/>
              </a:rPr>
              <a:t>.</a:t>
            </a:r>
            <a:endParaRPr lang="en-US" b="1" dirty="0">
              <a:solidFill>
                <a:srgbClr val="99FF33"/>
              </a:solidFill>
              <a:effectLst>
                <a:outerShdw blurRad="38100" dist="38100" dir="2700000" algn="tl">
                  <a:srgbClr val="000000">
                    <a:alpha val="43137"/>
                  </a:srgbClr>
                </a:outerShdw>
              </a:effectLst>
              <a:cs typeface="2  Nazanin" pitchFamily="2" charset="-78"/>
            </a:endParaRPr>
          </a:p>
          <a:p>
            <a:pPr algn="r" rtl="1"/>
            <a:endParaRPr lang="en-GB" b="1" dirty="0">
              <a:cs typeface="2  Nazanin" pitchFamily="2" charset="-78"/>
            </a:endParaRPr>
          </a:p>
        </p:txBody>
      </p:sp>
    </p:spTree>
    <p:extLst>
      <p:ext uri="{BB962C8B-B14F-4D97-AF65-F5344CB8AC3E}">
        <p14:creationId xmlns:p14="http://schemas.microsoft.com/office/powerpoint/2010/main" val="913445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E:\CHAP69\6924LA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2084"/>
            <a:ext cx="65182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7772400" y="1981200"/>
            <a:ext cx="990600" cy="954107"/>
          </a:xfrm>
          <a:prstGeom prst="rect">
            <a:avLst/>
          </a:prstGeom>
          <a:noFill/>
        </p:spPr>
        <p:txBody>
          <a:bodyPr wrap="square" rtlCol="0">
            <a:spAutoFit/>
          </a:bodyPr>
          <a:lstStyle/>
          <a:p>
            <a:r>
              <a:rPr lang="en-US" sz="3200" b="1" dirty="0">
                <a:solidFill>
                  <a:srgbClr val="FFC000"/>
                </a:solidFill>
                <a:effectLst>
                  <a:outerShdw blurRad="38100" dist="38100" dir="2700000" algn="tl">
                    <a:srgbClr val="000000">
                      <a:alpha val="43137"/>
                    </a:srgbClr>
                  </a:outerShdw>
                </a:effectLst>
              </a:rPr>
              <a:t>SAH</a:t>
            </a:r>
          </a:p>
          <a:p>
            <a:endParaRPr lang="en-GB" sz="2400" b="1"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41028835"/>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SA" b="1" u="sng" dirty="0">
                <a:solidFill>
                  <a:srgbClr val="FFC000"/>
                </a:solidFill>
                <a:cs typeface="2  Titr" pitchFamily="2" charset="-78"/>
              </a:rPr>
              <a:t>ضايعات منتشر مغز</a:t>
            </a:r>
            <a:endParaRPr lang="en-GB" u="sng" dirty="0">
              <a:solidFill>
                <a:srgbClr val="FFC000"/>
              </a:solidFill>
              <a:cs typeface="2  Titr" pitchFamily="2" charset="-78"/>
            </a:endParaRPr>
          </a:p>
        </p:txBody>
      </p:sp>
      <p:sp>
        <p:nvSpPr>
          <p:cNvPr id="3" name="Content Placeholder 2"/>
          <p:cNvSpPr>
            <a:spLocks noGrp="1"/>
          </p:cNvSpPr>
          <p:nvPr>
            <p:ph idx="1"/>
          </p:nvPr>
        </p:nvSpPr>
        <p:spPr/>
        <p:txBody>
          <a:bodyPr/>
          <a:lstStyle/>
          <a:p>
            <a:pPr algn="r" rtl="1">
              <a:buNone/>
            </a:pPr>
            <a:r>
              <a:rPr lang="fa-IR" sz="3600" b="1" dirty="0">
                <a:solidFill>
                  <a:srgbClr val="C00000"/>
                </a:solidFill>
                <a:cs typeface="2  Nazanin" pitchFamily="2" charset="-78"/>
              </a:rPr>
              <a:t>تکان مغزی یا </a:t>
            </a:r>
            <a:r>
              <a:rPr lang="en-GB" sz="3600" b="1" dirty="0">
                <a:solidFill>
                  <a:srgbClr val="C00000"/>
                </a:solidFill>
                <a:cs typeface="2  Nazanin" pitchFamily="2" charset="-78"/>
              </a:rPr>
              <a:t>concussion</a:t>
            </a:r>
            <a:endParaRPr lang="fa-IR" sz="3600" b="1" dirty="0">
              <a:solidFill>
                <a:srgbClr val="C00000"/>
              </a:solidFill>
              <a:cs typeface="2  Nazanin" pitchFamily="2" charset="-78"/>
            </a:endParaRPr>
          </a:p>
          <a:p>
            <a:pPr algn="r" rtl="1">
              <a:buNone/>
            </a:pPr>
            <a:r>
              <a:rPr lang="ar-SA" b="1" dirty="0">
                <a:cs typeface="2  Nazanin" pitchFamily="2" charset="-78"/>
              </a:rPr>
              <a:t>شایع ترین حالت آن در بوکسورها به دنبال خوردن مشت به سر دیده می شود که چند ثانی</a:t>
            </a:r>
            <a:r>
              <a:rPr lang="fa-IR" b="1" dirty="0">
                <a:cs typeface="2  Nazanin" pitchFamily="2" charset="-78"/>
              </a:rPr>
              <a:t>ه کا</a:t>
            </a:r>
            <a:r>
              <a:rPr lang="ar-SA" b="1" dirty="0">
                <a:cs typeface="2  Nazanin" pitchFamily="2" charset="-78"/>
              </a:rPr>
              <a:t>ملاً بی هوش </a:t>
            </a:r>
            <a:r>
              <a:rPr lang="ar-SA" b="1" dirty="0" smtClean="0">
                <a:cs typeface="2  Nazanin" pitchFamily="2" charset="-78"/>
              </a:rPr>
              <a:t>می</a:t>
            </a:r>
            <a:r>
              <a:rPr lang="ar-SA" b="1" dirty="0" smtClean="0">
                <a:cs typeface="2  Nazanin"/>
              </a:rPr>
              <a:t>‏</a:t>
            </a:r>
            <a:r>
              <a:rPr lang="ar-SA" b="1" dirty="0" smtClean="0">
                <a:cs typeface="2  Nazanin" pitchFamily="2" charset="-78"/>
              </a:rPr>
              <a:t>شود </a:t>
            </a:r>
            <a:r>
              <a:rPr lang="ar-SA" b="1" dirty="0">
                <a:cs typeface="2  Nazanin" pitchFamily="2" charset="-78"/>
              </a:rPr>
              <a:t>چون قطع ارتباط بین سلولهای مغزی ایجاد می شود بدون اینکه سلولهای مغزی دچار آسیب شوند.</a:t>
            </a:r>
            <a:endParaRPr lang="en-GB" b="1" dirty="0">
              <a:cs typeface="2  Nazanin" pitchFamily="2" charset="-78"/>
            </a:endParaRPr>
          </a:p>
          <a:p>
            <a:pPr algn="r" rtl="1"/>
            <a:endParaRPr lang="en-GB" b="1" dirty="0">
              <a:cs typeface="2  Nazanin" pitchFamily="2" charset="-78"/>
            </a:endParaRPr>
          </a:p>
        </p:txBody>
      </p:sp>
    </p:spTree>
    <p:extLst>
      <p:ext uri="{BB962C8B-B14F-4D97-AF65-F5344CB8AC3E}">
        <p14:creationId xmlns:p14="http://schemas.microsoft.com/office/powerpoint/2010/main" val="4294558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fa-IR" sz="4900" b="1" u="sng" dirty="0" smtClean="0">
                <a:solidFill>
                  <a:srgbClr val="FFC000"/>
                </a:solidFill>
                <a:cs typeface="2  Titr" pitchFamily="2" charset="-78"/>
              </a:rPr>
              <a:t>ضایعات منتشر مغز </a:t>
            </a:r>
            <a:endParaRPr lang="en-GB" u="sng" dirty="0">
              <a:cs typeface="2  Titr" pitchFamily="2" charset="-78"/>
            </a:endParaRPr>
          </a:p>
        </p:txBody>
      </p:sp>
      <p:sp>
        <p:nvSpPr>
          <p:cNvPr id="3" name="Content Placeholder 2"/>
          <p:cNvSpPr>
            <a:spLocks noGrp="1"/>
          </p:cNvSpPr>
          <p:nvPr>
            <p:ph idx="1"/>
          </p:nvPr>
        </p:nvSpPr>
        <p:spPr>
          <a:xfrm>
            <a:off x="152400" y="1752600"/>
            <a:ext cx="8763000" cy="4876800"/>
          </a:xfrm>
        </p:spPr>
        <p:txBody>
          <a:bodyPr/>
          <a:lstStyle/>
          <a:p>
            <a:pPr algn="r" rtl="1">
              <a:buNone/>
            </a:pPr>
            <a:r>
              <a:rPr lang="ar-SA" sz="2800" b="1" dirty="0" smtClean="0">
                <a:solidFill>
                  <a:srgbClr val="C00000"/>
                </a:solidFill>
                <a:cs typeface="2  Nazanin" pitchFamily="2" charset="-78"/>
              </a:rPr>
              <a:t>آسیب منتشر آکسونی : </a:t>
            </a:r>
            <a:r>
              <a:rPr lang="en-GB" b="1" dirty="0" smtClean="0">
                <a:solidFill>
                  <a:srgbClr val="C00000"/>
                </a:solidFill>
                <a:cs typeface="2  Nazanin" pitchFamily="2" charset="-78"/>
              </a:rPr>
              <a:t>Diffuse Axonal Injury</a:t>
            </a:r>
            <a:endParaRPr lang="fa-IR" b="1" dirty="0" smtClean="0">
              <a:solidFill>
                <a:srgbClr val="C00000"/>
              </a:solidFill>
              <a:cs typeface="2  Nazanin" pitchFamily="2" charset="-78"/>
            </a:endParaRPr>
          </a:p>
          <a:p>
            <a:pPr algn="r" rtl="1">
              <a:buNone/>
            </a:pPr>
            <a:r>
              <a:rPr lang="ar-SA" sz="2800" b="1" dirty="0" smtClean="0">
                <a:cs typeface="2  Nazanin" pitchFamily="2" charset="-78"/>
              </a:rPr>
              <a:t>شدیدترین نوع آسیب مغزی به دنبال ترومای سر است به دنبال اینرسی ایجاد می شود ( به دنبال تصادف بیمار در هواپرت می شود و چند بار می چرخد و به زمین می خورد حتی اگر سرش به جایی نیز نخورد به دلیل نیروی اینرسی ناشی از چرخش در هوا دچار آسیب منتشر آکسونی می شود که به شکل ادم مغزی-خونریزی منتشر مغزی و ... می باشد.</a:t>
            </a:r>
            <a:r>
              <a:rPr lang="fa-IR" sz="2800" b="1" dirty="0" smtClean="0">
                <a:cs typeface="2  Nazanin" pitchFamily="2" charset="-78"/>
              </a:rPr>
              <a:t>)</a:t>
            </a:r>
          </a:p>
          <a:p>
            <a:pPr algn="r" rtl="1">
              <a:buNone/>
            </a:pPr>
            <a:r>
              <a:rPr lang="ar-SA" sz="2800" b="1" dirty="0" smtClean="0">
                <a:solidFill>
                  <a:srgbClr val="FFFF00"/>
                </a:solidFill>
                <a:cs typeface="2  Nazanin" pitchFamily="2" charset="-78"/>
              </a:rPr>
              <a:t>اگر در 6 ساعت اول به بیمارستان برسند باید هیپرونتیله شوند تا فشار مغزی کاهش یابد</a:t>
            </a:r>
            <a:r>
              <a:rPr lang="fa-IR" sz="2800" b="1" dirty="0" smtClean="0">
                <a:solidFill>
                  <a:srgbClr val="FFFF00"/>
                </a:solidFill>
                <a:cs typeface="2  Nazanin" pitchFamily="2" charset="-78"/>
              </a:rPr>
              <a:t>.</a:t>
            </a:r>
            <a:endParaRPr lang="en-GB" sz="2800" b="1" dirty="0" smtClean="0">
              <a:solidFill>
                <a:srgbClr val="FF0000"/>
              </a:solidFill>
              <a:cs typeface="2  Nazanin" pitchFamily="2" charset="-78"/>
            </a:endParaRPr>
          </a:p>
          <a:p>
            <a:pPr algn="r" rtl="1">
              <a:buNone/>
            </a:pPr>
            <a:endParaRPr lang="en-GB" b="1" dirty="0" smtClean="0">
              <a:cs typeface="2  Nazanin" pitchFamily="2" charset="-78"/>
            </a:endParaRPr>
          </a:p>
          <a:p>
            <a:pPr algn="r" rtl="1"/>
            <a:endParaRPr lang="en-GB" b="1" dirty="0">
              <a:cs typeface="2  Nazanin"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SA" sz="3200" u="sng" dirty="0">
                <a:solidFill>
                  <a:srgbClr val="99FF33"/>
                </a:solidFill>
                <a:cs typeface="2  Titr" pitchFamily="2" charset="-78"/>
              </a:rPr>
              <a:t>فيزيولوژي و پاتو فيزيو لوژي ضربه هاي مغزي</a:t>
            </a:r>
            <a:r>
              <a:rPr lang="en-US" sz="3200" u="sng" dirty="0">
                <a:solidFill>
                  <a:srgbClr val="99FF33"/>
                </a:solidFill>
                <a:cs typeface="2  Titr" pitchFamily="2" charset="-78"/>
              </a:rPr>
              <a:t> </a:t>
            </a:r>
            <a:endParaRPr lang="en-GB" sz="3200" u="sng" dirty="0">
              <a:cs typeface="2  Titr" pitchFamily="2" charset="-78"/>
            </a:endParaRPr>
          </a:p>
        </p:txBody>
      </p:sp>
      <p:sp>
        <p:nvSpPr>
          <p:cNvPr id="3" name="Content Placeholder 2"/>
          <p:cNvSpPr>
            <a:spLocks noGrp="1"/>
          </p:cNvSpPr>
          <p:nvPr>
            <p:ph idx="1"/>
          </p:nvPr>
        </p:nvSpPr>
        <p:spPr/>
        <p:txBody>
          <a:bodyPr/>
          <a:lstStyle/>
          <a:p>
            <a:pPr marL="0" indent="0" algn="r" rtl="1">
              <a:buNone/>
            </a:pPr>
            <a:r>
              <a:rPr lang="ar-SA" b="1" u="sng" dirty="0" smtClean="0">
                <a:solidFill>
                  <a:srgbClr val="FF0000"/>
                </a:solidFill>
                <a:cs typeface="2  Nazanin" pitchFamily="2" charset="-78"/>
              </a:rPr>
              <a:t>ضايعات </a:t>
            </a:r>
            <a:r>
              <a:rPr lang="ar-SA" b="1" u="sng" dirty="0">
                <a:solidFill>
                  <a:srgbClr val="FF0000"/>
                </a:solidFill>
                <a:cs typeface="2  Nazanin" pitchFamily="2" charset="-78"/>
              </a:rPr>
              <a:t>مغزي اوليه</a:t>
            </a:r>
            <a:r>
              <a:rPr lang="ar-SA" b="1" dirty="0">
                <a:cs typeface="2  Nazanin" pitchFamily="2" charset="-78"/>
              </a:rPr>
              <a:t>: لاسراسيون </a:t>
            </a:r>
            <a:r>
              <a:rPr lang="ar-SA" b="1" dirty="0" smtClean="0">
                <a:cs typeface="2  Nazanin" pitchFamily="2" charset="-78"/>
              </a:rPr>
              <a:t>اسكالپ</a:t>
            </a:r>
          </a:p>
          <a:p>
            <a:pPr marL="0" indent="0" algn="r" rtl="1">
              <a:buNone/>
            </a:pPr>
            <a:r>
              <a:rPr lang="ar-SA" b="1" dirty="0" smtClean="0">
                <a:cs typeface="2  Nazanin" pitchFamily="2" charset="-78"/>
              </a:rPr>
              <a:t>                 </a:t>
            </a:r>
            <a:r>
              <a:rPr lang="fa-IR" b="1" dirty="0" smtClean="0">
                <a:cs typeface="2  Nazanin" pitchFamily="2" charset="-78"/>
              </a:rPr>
              <a:t>             </a:t>
            </a:r>
            <a:r>
              <a:rPr lang="ar-SA" b="1" dirty="0" smtClean="0">
                <a:cs typeface="2  Nazanin" pitchFamily="2" charset="-78"/>
              </a:rPr>
              <a:t> شكستگي هاي جمجم</a:t>
            </a:r>
            <a:r>
              <a:rPr lang="fa-IR" b="1" dirty="0" smtClean="0">
                <a:cs typeface="2  Nazanin" pitchFamily="2" charset="-78"/>
              </a:rPr>
              <a:t>ه</a:t>
            </a:r>
            <a:endParaRPr lang="ar-SA" b="1" dirty="0" smtClean="0">
              <a:cs typeface="2  Nazanin" pitchFamily="2" charset="-78"/>
            </a:endParaRPr>
          </a:p>
          <a:p>
            <a:pPr marL="0" indent="0" algn="r" rtl="1">
              <a:buNone/>
            </a:pPr>
            <a:r>
              <a:rPr lang="ar-SA" b="1" dirty="0" smtClean="0">
                <a:cs typeface="2  Nazanin" pitchFamily="2" charset="-78"/>
              </a:rPr>
              <a:t> </a:t>
            </a:r>
            <a:r>
              <a:rPr lang="fa-IR" b="1" dirty="0" smtClean="0">
                <a:cs typeface="2  Nazanin" pitchFamily="2" charset="-78"/>
              </a:rPr>
              <a:t>                              </a:t>
            </a:r>
            <a:r>
              <a:rPr lang="ar-SA" b="1" dirty="0" smtClean="0">
                <a:cs typeface="2  Nazanin" pitchFamily="2" charset="-78"/>
              </a:rPr>
              <a:t> </a:t>
            </a:r>
            <a:r>
              <a:rPr lang="ar-SA" b="1" dirty="0">
                <a:cs typeface="2  Nazanin" pitchFamily="2" charset="-78"/>
              </a:rPr>
              <a:t>ضايعات مغزي</a:t>
            </a:r>
          </a:p>
          <a:p>
            <a:pPr algn="r" rtl="1"/>
            <a:endParaRPr lang="ar-SA" b="1" dirty="0">
              <a:cs typeface="2  Nazanin" pitchFamily="2" charset="-78"/>
            </a:endParaRPr>
          </a:p>
          <a:p>
            <a:pPr marL="0" indent="0" algn="r" rtl="1">
              <a:buNone/>
            </a:pPr>
            <a:r>
              <a:rPr lang="ar-SA" b="1" u="sng" dirty="0">
                <a:solidFill>
                  <a:srgbClr val="FF0000"/>
                </a:solidFill>
                <a:cs typeface="2  Nazanin" pitchFamily="2" charset="-78"/>
              </a:rPr>
              <a:t>ضايعات ثانويه مغزي</a:t>
            </a:r>
            <a:r>
              <a:rPr lang="ar-SA" b="1" dirty="0">
                <a:solidFill>
                  <a:srgbClr val="FF0000"/>
                </a:solidFill>
                <a:cs typeface="2  Nazanin" pitchFamily="2" charset="-78"/>
              </a:rPr>
              <a:t>: </a:t>
            </a:r>
            <a:r>
              <a:rPr lang="fa-IR" b="1" dirty="0" smtClean="0">
                <a:solidFill>
                  <a:srgbClr val="FF0000"/>
                </a:solidFill>
                <a:cs typeface="2  Nazanin" pitchFamily="2" charset="-78"/>
              </a:rPr>
              <a:t>     </a:t>
            </a:r>
            <a:r>
              <a:rPr lang="ar-SA" b="1" dirty="0" smtClean="0">
                <a:cs typeface="2  Nazanin" pitchFamily="2" charset="-78"/>
              </a:rPr>
              <a:t>1-  </a:t>
            </a:r>
            <a:r>
              <a:rPr lang="ar-SA" b="1" dirty="0">
                <a:cs typeface="2  Nazanin" pitchFamily="2" charset="-78"/>
              </a:rPr>
              <a:t>اينتراكرانيال </a:t>
            </a:r>
          </a:p>
          <a:p>
            <a:pPr marL="0" indent="0" algn="r" rtl="1">
              <a:buNone/>
            </a:pPr>
            <a:r>
              <a:rPr lang="ar-SA" b="1" dirty="0">
                <a:cs typeface="2  Nazanin" pitchFamily="2" charset="-78"/>
              </a:rPr>
              <a:t>                                       2-سيستميك</a:t>
            </a:r>
            <a:r>
              <a:rPr lang="en-US" b="1" dirty="0">
                <a:cs typeface="2  Nazanin" pitchFamily="2" charset="-78"/>
              </a:rPr>
              <a:t> </a:t>
            </a:r>
          </a:p>
        </p:txBody>
      </p:sp>
    </p:spTree>
    <p:extLst>
      <p:ext uri="{BB962C8B-B14F-4D97-AF65-F5344CB8AC3E}">
        <p14:creationId xmlns:p14="http://schemas.microsoft.com/office/powerpoint/2010/main" val="169532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534400" cy="990600"/>
          </a:xfrm>
        </p:spPr>
        <p:txBody>
          <a:bodyPr/>
          <a:lstStyle/>
          <a:p>
            <a:pPr rtl="1"/>
            <a:r>
              <a:rPr lang="ar-SA" sz="4000" b="1" u="sng" dirty="0">
                <a:solidFill>
                  <a:srgbClr val="FFC000"/>
                </a:solidFill>
                <a:cs typeface="2  Titr" pitchFamily="2" charset="-78"/>
              </a:rPr>
              <a:t>ضايعات اينتراكرانيال ثانويه</a:t>
            </a:r>
            <a:r>
              <a:rPr lang="ar-SA" sz="4000" b="1" u="sng" dirty="0" smtClean="0">
                <a:solidFill>
                  <a:srgbClr val="FFC000"/>
                </a:solidFill>
                <a:cs typeface="2  Titr" pitchFamily="2" charset="-78"/>
              </a:rPr>
              <a:t>:</a:t>
            </a:r>
            <a:endParaRPr lang="en-GB" sz="4000" u="sng" dirty="0">
              <a:solidFill>
                <a:srgbClr val="FFC000"/>
              </a:solidFill>
              <a:cs typeface="2  Titr" pitchFamily="2" charset="-78"/>
            </a:endParaRPr>
          </a:p>
        </p:txBody>
      </p:sp>
      <p:sp>
        <p:nvSpPr>
          <p:cNvPr id="3" name="Content Placeholder 2"/>
          <p:cNvSpPr>
            <a:spLocks noGrp="1"/>
          </p:cNvSpPr>
          <p:nvPr>
            <p:ph idx="1"/>
          </p:nvPr>
        </p:nvSpPr>
        <p:spPr>
          <a:xfrm>
            <a:off x="304800" y="1600200"/>
            <a:ext cx="8686800" cy="5029200"/>
          </a:xfrm>
        </p:spPr>
        <p:txBody>
          <a:bodyPr/>
          <a:lstStyle/>
          <a:p>
            <a:pPr algn="r" rtl="1"/>
            <a:r>
              <a:rPr lang="ar-SA" b="1" dirty="0">
                <a:cs typeface="2  Nazanin" pitchFamily="2" charset="-78"/>
              </a:rPr>
              <a:t>1-افزايش فشار داخل جمجمه</a:t>
            </a:r>
          </a:p>
          <a:p>
            <a:pPr algn="r" rtl="1"/>
            <a:r>
              <a:rPr lang="ar-SA" b="1" dirty="0">
                <a:cs typeface="2  Nazanin" pitchFamily="2" charset="-78"/>
              </a:rPr>
              <a:t>2-ادم مغزي</a:t>
            </a:r>
          </a:p>
          <a:p>
            <a:pPr algn="r" rtl="1"/>
            <a:r>
              <a:rPr lang="ar-SA" b="1" dirty="0" smtClean="0">
                <a:cs typeface="2  Nazanin" pitchFamily="2" charset="-78"/>
              </a:rPr>
              <a:t>3-هيپرا</a:t>
            </a:r>
            <a:r>
              <a:rPr lang="fa-IR" b="1" dirty="0" smtClean="0">
                <a:cs typeface="2  Nazanin" pitchFamily="2" charset="-78"/>
              </a:rPr>
              <a:t>د</a:t>
            </a:r>
            <a:r>
              <a:rPr lang="ar-SA" b="1" dirty="0" smtClean="0">
                <a:cs typeface="2  Nazanin" pitchFamily="2" charset="-78"/>
              </a:rPr>
              <a:t>مي </a:t>
            </a:r>
            <a:r>
              <a:rPr lang="ar-SA" b="1" dirty="0">
                <a:cs typeface="2  Nazanin" pitchFamily="2" charset="-78"/>
              </a:rPr>
              <a:t>مغزي</a:t>
            </a:r>
          </a:p>
          <a:p>
            <a:pPr algn="r" rtl="1"/>
            <a:r>
              <a:rPr lang="ar-SA" b="1" dirty="0">
                <a:cs typeface="2  Nazanin" pitchFamily="2" charset="-78"/>
              </a:rPr>
              <a:t>4-شيفت و فتق يا هرنياسيون مغزي </a:t>
            </a:r>
          </a:p>
          <a:p>
            <a:pPr algn="r" rtl="1"/>
            <a:r>
              <a:rPr lang="ar-SA" b="1" dirty="0">
                <a:cs typeface="2  Nazanin" pitchFamily="2" charset="-78"/>
              </a:rPr>
              <a:t>5-هماتوم هاي تاخيري </a:t>
            </a:r>
          </a:p>
          <a:p>
            <a:pPr algn="r" rtl="1"/>
            <a:r>
              <a:rPr lang="ar-SA" b="1" dirty="0">
                <a:cs typeface="2  Nazanin" pitchFamily="2" charset="-78"/>
              </a:rPr>
              <a:t>6-تشنج</a:t>
            </a:r>
          </a:p>
          <a:p>
            <a:pPr algn="r" rtl="1"/>
            <a:r>
              <a:rPr lang="ar-SA" b="1" dirty="0">
                <a:cs typeface="2  Nazanin" pitchFamily="2" charset="-78"/>
              </a:rPr>
              <a:t>7-عفونت</a:t>
            </a:r>
          </a:p>
          <a:p>
            <a:pPr algn="r" rtl="1"/>
            <a:r>
              <a:rPr lang="ar-SA" b="1" dirty="0">
                <a:cs typeface="2  Nazanin" pitchFamily="2" charset="-78"/>
              </a:rPr>
              <a:t>8-ضايعات </a:t>
            </a:r>
            <a:r>
              <a:rPr lang="ar-SA" b="1" dirty="0" smtClean="0">
                <a:cs typeface="2  Nazanin" pitchFamily="2" charset="-78"/>
              </a:rPr>
              <a:t>عروقي</a:t>
            </a:r>
            <a:endParaRPr lang="en-US" b="1" dirty="0">
              <a:cs typeface="2  Nazanin" pitchFamily="2" charset="-78"/>
            </a:endParaRPr>
          </a:p>
        </p:txBody>
      </p:sp>
    </p:spTree>
    <p:extLst>
      <p:ext uri="{BB962C8B-B14F-4D97-AF65-F5344CB8AC3E}">
        <p14:creationId xmlns:p14="http://schemas.microsoft.com/office/powerpoint/2010/main" val="3304475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600200"/>
            <a:ext cx="8763000" cy="5029200"/>
          </a:xfrm>
        </p:spPr>
        <p:txBody>
          <a:bodyPr>
            <a:normAutofit/>
          </a:bodyPr>
          <a:lstStyle/>
          <a:p>
            <a:pPr algn="r" rtl="1">
              <a:defRPr/>
            </a:pPr>
            <a:r>
              <a:rPr lang="ar-SA" sz="2800" b="1" dirty="0">
                <a:solidFill>
                  <a:srgbClr val="FFFF00"/>
                </a:solidFill>
                <a:cs typeface="2  Nazanin" pitchFamily="2" charset="-78"/>
              </a:rPr>
              <a:t>در ايالات متحده، 500000 بيمار ضربه سر در سال به بيمارستانها مراجعه دارند.</a:t>
            </a:r>
          </a:p>
          <a:p>
            <a:pPr algn="r" rtl="1">
              <a:defRPr/>
            </a:pPr>
            <a:r>
              <a:rPr lang="ar-SA" sz="2800" b="1" dirty="0">
                <a:solidFill>
                  <a:srgbClr val="FFFF00"/>
                </a:solidFill>
                <a:cs typeface="2  Nazanin" pitchFamily="2" charset="-78"/>
              </a:rPr>
              <a:t>50000 بيمار قبل از رسيدن به بيمارستان فوت ميكنند.</a:t>
            </a:r>
          </a:p>
          <a:p>
            <a:pPr algn="r" rtl="1">
              <a:defRPr/>
            </a:pPr>
            <a:r>
              <a:rPr lang="ar-SA" sz="2800" b="1" dirty="0">
                <a:solidFill>
                  <a:srgbClr val="FFFF00"/>
                </a:solidFill>
                <a:cs typeface="2  Nazanin" pitchFamily="2" charset="-78"/>
              </a:rPr>
              <a:t>450000 بيمار در سال بستري ميشوند:</a:t>
            </a:r>
          </a:p>
          <a:p>
            <a:pPr algn="r" rtl="1">
              <a:defRPr/>
            </a:pPr>
            <a:r>
              <a:rPr lang="ar-SA" sz="2800" b="1" dirty="0">
                <a:solidFill>
                  <a:srgbClr val="99FF33"/>
                </a:solidFill>
                <a:cs typeface="2  Nazanin" pitchFamily="2" charset="-78"/>
              </a:rPr>
              <a:t>80%ضربه سر خفيف</a:t>
            </a:r>
          </a:p>
          <a:p>
            <a:pPr algn="r" rtl="1">
              <a:defRPr/>
            </a:pPr>
            <a:r>
              <a:rPr lang="ar-SA" sz="2800" b="1" dirty="0">
                <a:solidFill>
                  <a:srgbClr val="99FF33"/>
                </a:solidFill>
                <a:cs typeface="2  Nazanin" pitchFamily="2" charset="-78"/>
              </a:rPr>
              <a:t>10% ضربه سر متوسط</a:t>
            </a:r>
          </a:p>
          <a:p>
            <a:pPr algn="r" rtl="1">
              <a:defRPr/>
            </a:pPr>
            <a:r>
              <a:rPr lang="ar-SA" sz="2800" b="1" dirty="0">
                <a:solidFill>
                  <a:srgbClr val="99FF33"/>
                </a:solidFill>
                <a:cs typeface="2  Nazanin" pitchFamily="2" charset="-78"/>
              </a:rPr>
              <a:t>10% ضربه سر شديد</a:t>
            </a:r>
          </a:p>
          <a:p>
            <a:pPr algn="r" rtl="1">
              <a:defRPr/>
            </a:pPr>
            <a:r>
              <a:rPr lang="ar-SA" sz="2800" b="1" dirty="0">
                <a:solidFill>
                  <a:srgbClr val="FFFF00"/>
                </a:solidFill>
                <a:cs typeface="2  Nazanin" pitchFamily="2" charset="-78"/>
              </a:rPr>
              <a:t>از بيماران بستري شده 20-15 هزار نفر فوت ميكنندو 50000 نفر عوارض دائمي ناتوان كننده دارند</a:t>
            </a:r>
            <a:r>
              <a:rPr lang="ar-SA" sz="2800" b="1" dirty="0" smtClean="0">
                <a:solidFill>
                  <a:srgbClr val="FFFF00"/>
                </a:solidFill>
                <a:cs typeface="2  Nazanin" pitchFamily="2" charset="-78"/>
              </a:rPr>
              <a:t>.</a:t>
            </a:r>
            <a:endParaRPr lang="en-US" sz="2800" b="1" dirty="0">
              <a:solidFill>
                <a:srgbClr val="FFFF00"/>
              </a:solidFill>
              <a:cs typeface="2  Nazanin" pitchFamily="2" charset="-78"/>
            </a:endParaRPr>
          </a:p>
        </p:txBody>
      </p:sp>
      <p:sp>
        <p:nvSpPr>
          <p:cNvPr id="4" name="TextBox 3"/>
          <p:cNvSpPr txBox="1"/>
          <p:nvPr/>
        </p:nvSpPr>
        <p:spPr>
          <a:xfrm>
            <a:off x="1676400" y="609600"/>
            <a:ext cx="5791200" cy="769441"/>
          </a:xfrm>
          <a:prstGeom prst="rect">
            <a:avLst/>
          </a:prstGeom>
          <a:noFill/>
        </p:spPr>
        <p:txBody>
          <a:bodyPr wrap="square" rtlCol="0">
            <a:spAutoFit/>
          </a:bodyPr>
          <a:lstStyle/>
          <a:p>
            <a:pPr algn="ctr" rtl="1"/>
            <a:r>
              <a:rPr lang="fa-IR" sz="4400" b="1" u="sng" dirty="0">
                <a:solidFill>
                  <a:srgbClr val="C00000"/>
                </a:solidFill>
                <a:cs typeface="2  Titr" pitchFamily="2" charset="-78"/>
              </a:rPr>
              <a:t>اپیدمیولوژی</a:t>
            </a:r>
            <a:endParaRPr lang="en-GB" sz="4400" b="1" u="sng" dirty="0">
              <a:cs typeface="2  Titr"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839200" cy="914400"/>
          </a:xfrm>
        </p:spPr>
        <p:txBody>
          <a:bodyPr/>
          <a:lstStyle/>
          <a:p>
            <a:r>
              <a:rPr lang="ar-SA" u="sng" dirty="0">
                <a:solidFill>
                  <a:srgbClr val="FFC000"/>
                </a:solidFill>
                <a:cs typeface="2  Titr" pitchFamily="2" charset="-78"/>
              </a:rPr>
              <a:t>ضايعات ثانويه سيستميك</a:t>
            </a:r>
            <a:r>
              <a:rPr lang="ar-SA" u="sng" dirty="0" smtClean="0">
                <a:solidFill>
                  <a:srgbClr val="FFC000"/>
                </a:solidFill>
                <a:cs typeface="2  Titr" pitchFamily="2" charset="-78"/>
              </a:rPr>
              <a:t>:</a:t>
            </a:r>
            <a:endParaRPr lang="en-GB" u="sng" dirty="0">
              <a:solidFill>
                <a:srgbClr val="FFC000"/>
              </a:solidFill>
              <a:cs typeface="2  Titr" pitchFamily="2" charset="-78"/>
            </a:endParaRPr>
          </a:p>
        </p:txBody>
      </p:sp>
      <p:sp>
        <p:nvSpPr>
          <p:cNvPr id="3" name="Content Placeholder 2"/>
          <p:cNvSpPr>
            <a:spLocks noGrp="1"/>
          </p:cNvSpPr>
          <p:nvPr>
            <p:ph idx="1"/>
          </p:nvPr>
        </p:nvSpPr>
        <p:spPr>
          <a:xfrm>
            <a:off x="228600" y="1600200"/>
            <a:ext cx="8763000" cy="5029200"/>
          </a:xfrm>
        </p:spPr>
        <p:txBody>
          <a:bodyPr/>
          <a:lstStyle/>
          <a:p>
            <a:pPr algn="r" rtl="1"/>
            <a:r>
              <a:rPr lang="ar-SA" b="1" dirty="0">
                <a:cs typeface="2  Nazanin" pitchFamily="2" charset="-78"/>
              </a:rPr>
              <a:t>1-هيپوكسي مغزي</a:t>
            </a:r>
          </a:p>
          <a:p>
            <a:pPr algn="r" rtl="1"/>
            <a:r>
              <a:rPr lang="ar-SA" b="1" dirty="0">
                <a:cs typeface="2  Nazanin" pitchFamily="2" charset="-78"/>
              </a:rPr>
              <a:t>2-هيپوتانسيون</a:t>
            </a:r>
          </a:p>
          <a:p>
            <a:pPr algn="r" rtl="1"/>
            <a:r>
              <a:rPr lang="ar-SA" b="1" dirty="0">
                <a:cs typeface="2  Nazanin" pitchFamily="2" charset="-78"/>
              </a:rPr>
              <a:t>3-هيپركاربي</a:t>
            </a:r>
          </a:p>
          <a:p>
            <a:pPr algn="r" rtl="1"/>
            <a:r>
              <a:rPr lang="ar-SA" b="1" dirty="0">
                <a:cs typeface="2  Nazanin" pitchFamily="2" charset="-78"/>
              </a:rPr>
              <a:t>4-هيپرترمي</a:t>
            </a:r>
          </a:p>
          <a:p>
            <a:pPr algn="r" rtl="1"/>
            <a:r>
              <a:rPr lang="ar-SA" b="1" dirty="0">
                <a:cs typeface="2  Nazanin" pitchFamily="2" charset="-78"/>
              </a:rPr>
              <a:t>5-سپتي سمي</a:t>
            </a:r>
          </a:p>
          <a:p>
            <a:pPr algn="r" rtl="1"/>
            <a:r>
              <a:rPr lang="ar-SA" b="1" dirty="0" smtClean="0">
                <a:cs typeface="2  Nazanin" pitchFamily="2" charset="-78"/>
              </a:rPr>
              <a:t>6-</a:t>
            </a:r>
            <a:r>
              <a:rPr lang="fa-IR" b="1" dirty="0">
                <a:cs typeface="2  Nazanin" pitchFamily="2" charset="-78"/>
              </a:rPr>
              <a:t>آ</a:t>
            </a:r>
            <a:r>
              <a:rPr lang="ar-SA" b="1" dirty="0" smtClean="0">
                <a:cs typeface="2  Nazanin" pitchFamily="2" charset="-78"/>
              </a:rPr>
              <a:t>نمي </a:t>
            </a:r>
            <a:endParaRPr lang="ar-SA" b="1" dirty="0">
              <a:cs typeface="2  Nazanin" pitchFamily="2" charset="-78"/>
            </a:endParaRPr>
          </a:p>
          <a:p>
            <a:pPr algn="r" rtl="1"/>
            <a:r>
              <a:rPr lang="ar-SA" b="1" dirty="0">
                <a:cs typeface="2  Nazanin" pitchFamily="2" charset="-78"/>
              </a:rPr>
              <a:t>7-هيپر و هيپو </a:t>
            </a:r>
            <a:r>
              <a:rPr lang="ar-SA" b="1" dirty="0" smtClean="0">
                <a:cs typeface="2  Nazanin" pitchFamily="2" charset="-78"/>
              </a:rPr>
              <a:t>گليسمي</a:t>
            </a:r>
            <a:r>
              <a:rPr lang="en-US" b="1" dirty="0" smtClean="0">
                <a:cs typeface="2  Nazanin" pitchFamily="2" charset="-78"/>
              </a:rPr>
              <a:t> </a:t>
            </a:r>
          </a:p>
        </p:txBody>
      </p:sp>
    </p:spTree>
    <p:extLst>
      <p:ext uri="{BB962C8B-B14F-4D97-AF65-F5344CB8AC3E}">
        <p14:creationId xmlns:p14="http://schemas.microsoft.com/office/powerpoint/2010/main" val="982469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b="1" u="sng" dirty="0" smtClean="0">
                <a:solidFill>
                  <a:srgbClr val="FFFF00"/>
                </a:solidFill>
                <a:cs typeface="2  Titr" pitchFamily="2" charset="-78"/>
              </a:rPr>
              <a:t>آ</a:t>
            </a:r>
            <a:r>
              <a:rPr lang="ar-SA" b="1" u="sng" dirty="0" smtClean="0">
                <a:solidFill>
                  <a:srgbClr val="FFFF00"/>
                </a:solidFill>
                <a:cs typeface="2  Titr" pitchFamily="2" charset="-78"/>
              </a:rPr>
              <a:t>سيب </a:t>
            </a:r>
            <a:r>
              <a:rPr lang="ar-SA" b="1" u="sng" dirty="0">
                <a:solidFill>
                  <a:srgbClr val="FFFF00"/>
                </a:solidFill>
                <a:cs typeface="2  Titr" pitchFamily="2" charset="-78"/>
              </a:rPr>
              <a:t>هاي ثانوي </a:t>
            </a:r>
            <a:r>
              <a:rPr lang="ar-SA" b="1" u="sng" dirty="0" smtClean="0">
                <a:solidFill>
                  <a:srgbClr val="FFFF00"/>
                </a:solidFill>
                <a:cs typeface="2  Titr" pitchFamily="2" charset="-78"/>
              </a:rPr>
              <a:t>مغز</a:t>
            </a:r>
            <a:endParaRPr lang="en-GB" u="sng" dirty="0">
              <a:cs typeface="2  Titr" pitchFamily="2" charset="-78"/>
            </a:endParaRPr>
          </a:p>
        </p:txBody>
      </p:sp>
      <p:sp>
        <p:nvSpPr>
          <p:cNvPr id="3" name="Content Placeholder 2"/>
          <p:cNvSpPr>
            <a:spLocks noGrp="1"/>
          </p:cNvSpPr>
          <p:nvPr>
            <p:ph idx="1"/>
          </p:nvPr>
        </p:nvSpPr>
        <p:spPr>
          <a:xfrm>
            <a:off x="304800" y="1447800"/>
            <a:ext cx="8686800" cy="5257800"/>
          </a:xfrm>
        </p:spPr>
        <p:txBody>
          <a:bodyPr/>
          <a:lstStyle/>
          <a:p>
            <a:pPr algn="r" rtl="1">
              <a:defRPr/>
            </a:pPr>
            <a:r>
              <a:rPr lang="en-US" sz="2800" b="1" dirty="0">
                <a:effectLst>
                  <a:outerShdw blurRad="38100" dist="38100" dir="2700000" algn="tl">
                    <a:srgbClr val="000000"/>
                  </a:outerShdw>
                </a:effectLst>
                <a:cs typeface="2  Nazanin" pitchFamily="2" charset="-78"/>
              </a:rPr>
              <a:t>Brain swelling</a:t>
            </a:r>
            <a:r>
              <a:rPr lang="ar-SA" sz="2800" b="1" dirty="0" smtClean="0">
                <a:cs typeface="2  Nazanin" pitchFamily="2" charset="-78"/>
              </a:rPr>
              <a:t>:شامل</a:t>
            </a:r>
            <a:r>
              <a:rPr lang="fa-IR" sz="2800" b="1" dirty="0" smtClean="0">
                <a:cs typeface="2  Nazanin" pitchFamily="2" charset="-78"/>
              </a:rPr>
              <a:t>:</a:t>
            </a:r>
            <a:endParaRPr lang="ar-SA" sz="2800" b="1" dirty="0">
              <a:cs typeface="2  Nazanin" pitchFamily="2" charset="-78"/>
            </a:endParaRPr>
          </a:p>
          <a:p>
            <a:pPr algn="r" rtl="1">
              <a:defRPr/>
            </a:pPr>
            <a:r>
              <a:rPr lang="ar-SA" sz="2800" b="1" dirty="0" smtClean="0">
                <a:solidFill>
                  <a:srgbClr val="99FF33"/>
                </a:solidFill>
                <a:effectLst>
                  <a:outerShdw blurRad="38100" dist="38100" dir="2700000" algn="tl">
                    <a:srgbClr val="000000"/>
                  </a:outerShdw>
                </a:effectLst>
                <a:cs typeface="2  Nazanin" pitchFamily="2" charset="-78"/>
              </a:rPr>
              <a:t>ادم مغز</a:t>
            </a:r>
            <a:r>
              <a:rPr lang="ar-SA" sz="2800" b="1" dirty="0" smtClean="0">
                <a:solidFill>
                  <a:srgbClr val="99FF33"/>
                </a:solidFill>
                <a:cs typeface="2  Nazanin" pitchFamily="2" charset="-78"/>
              </a:rPr>
              <a:t> يعني افزايش اب مغز و </a:t>
            </a:r>
            <a:r>
              <a:rPr lang="ar-SA" sz="2800" b="1" dirty="0" smtClean="0">
                <a:solidFill>
                  <a:srgbClr val="99FF33"/>
                </a:solidFill>
                <a:effectLst>
                  <a:outerShdw blurRad="38100" dist="38100" dir="2700000" algn="tl">
                    <a:srgbClr val="000000"/>
                  </a:outerShdw>
                </a:effectLst>
                <a:cs typeface="2  Nazanin" pitchFamily="2" charset="-78"/>
              </a:rPr>
              <a:t>هيپرامي</a:t>
            </a:r>
            <a:r>
              <a:rPr lang="ar-SA" sz="2800" b="1" dirty="0" smtClean="0">
                <a:solidFill>
                  <a:srgbClr val="99FF33"/>
                </a:solidFill>
                <a:cs typeface="2  Nazanin" pitchFamily="2" charset="-78"/>
              </a:rPr>
              <a:t> يا احتقان عروق مغز است.</a:t>
            </a:r>
          </a:p>
          <a:p>
            <a:pPr algn="r" rtl="1">
              <a:defRPr/>
            </a:pPr>
            <a:r>
              <a:rPr lang="ar-SA" sz="2800" b="1" dirty="0" smtClean="0">
                <a:solidFill>
                  <a:srgbClr val="99FF33"/>
                </a:solidFill>
                <a:cs typeface="2  Nazanin" pitchFamily="2" charset="-78"/>
              </a:rPr>
              <a:t>ادم </a:t>
            </a:r>
            <a:r>
              <a:rPr lang="ar-SA" sz="2800" b="1" dirty="0">
                <a:solidFill>
                  <a:srgbClr val="99FF33"/>
                </a:solidFill>
                <a:cs typeface="2  Nazanin" pitchFamily="2" charset="-78"/>
              </a:rPr>
              <a:t>مغز به دو صورت ادم وازوژنيك و </a:t>
            </a:r>
            <a:r>
              <a:rPr lang="ar-SA" sz="2800" b="1" dirty="0" smtClean="0">
                <a:solidFill>
                  <a:srgbClr val="99FF33"/>
                </a:solidFill>
                <a:cs typeface="2  Nazanin" pitchFamily="2" charset="-78"/>
              </a:rPr>
              <a:t>س</a:t>
            </a:r>
            <a:r>
              <a:rPr lang="fa-IR" sz="2800" b="1" dirty="0" smtClean="0">
                <a:solidFill>
                  <a:srgbClr val="99FF33"/>
                </a:solidFill>
                <a:cs typeface="2  Nazanin" pitchFamily="2" charset="-78"/>
              </a:rPr>
              <a:t>ا</a:t>
            </a:r>
            <a:r>
              <a:rPr lang="ar-SA" sz="2800" b="1" dirty="0" smtClean="0">
                <a:solidFill>
                  <a:srgbClr val="99FF33"/>
                </a:solidFill>
                <a:cs typeface="2  Nazanin" pitchFamily="2" charset="-78"/>
              </a:rPr>
              <a:t>يتوتوكسيك ميباشد.</a:t>
            </a:r>
            <a:endParaRPr lang="fa-IR" sz="2800" b="1" dirty="0" smtClean="0">
              <a:solidFill>
                <a:srgbClr val="99FF33"/>
              </a:solidFill>
              <a:cs typeface="2  Nazanin" pitchFamily="2" charset="-78"/>
            </a:endParaRPr>
          </a:p>
          <a:p>
            <a:pPr algn="r" rtl="1">
              <a:defRPr/>
            </a:pPr>
            <a:endParaRPr lang="ar-SA" sz="2800" b="1" dirty="0">
              <a:solidFill>
                <a:srgbClr val="99FF33"/>
              </a:solidFill>
              <a:cs typeface="2  Nazanin" pitchFamily="2" charset="-78"/>
            </a:endParaRPr>
          </a:p>
          <a:p>
            <a:pPr algn="r" rtl="1">
              <a:defRPr/>
            </a:pPr>
            <a:r>
              <a:rPr lang="ar-SA" sz="2800" b="1" dirty="0">
                <a:solidFill>
                  <a:srgbClr val="99FF33"/>
                </a:solidFill>
                <a:cs typeface="2  Nazanin" pitchFamily="2" charset="-78"/>
              </a:rPr>
              <a:t>ادم وازوژنيك : در اثر افزايش پرمابليتي عروق مغز و بهم خوردن سدمغزي خوني( </a:t>
            </a:r>
            <a:r>
              <a:rPr lang="en-US" sz="2800" b="1" dirty="0">
                <a:solidFill>
                  <a:srgbClr val="99FF33"/>
                </a:solidFill>
                <a:cs typeface="2  Nazanin" pitchFamily="2" charset="-78"/>
              </a:rPr>
              <a:t>BBB</a:t>
            </a:r>
            <a:r>
              <a:rPr lang="ar-SA" sz="2800" b="1" dirty="0">
                <a:solidFill>
                  <a:srgbClr val="99FF33"/>
                </a:solidFill>
                <a:cs typeface="2  Nazanin" pitchFamily="2" charset="-78"/>
              </a:rPr>
              <a:t>)و نشت پروتئينهاي سرم به فضاي </a:t>
            </a:r>
            <a:r>
              <a:rPr lang="ar-SA" sz="2800" b="1" dirty="0" smtClean="0">
                <a:solidFill>
                  <a:srgbClr val="99FF33"/>
                </a:solidFill>
                <a:cs typeface="2  Nazanin" pitchFamily="2" charset="-78"/>
              </a:rPr>
              <a:t>اكستراسلولر</a:t>
            </a:r>
            <a:r>
              <a:rPr lang="fa-IR" sz="2800" b="1" dirty="0" smtClean="0">
                <a:solidFill>
                  <a:srgbClr val="99FF33"/>
                </a:solidFill>
                <a:cs typeface="2  Nazanin" pitchFamily="2" charset="-78"/>
              </a:rPr>
              <a:t> </a:t>
            </a:r>
            <a:r>
              <a:rPr lang="ar-SA" sz="2800" b="1" dirty="0">
                <a:solidFill>
                  <a:srgbClr val="99FF33"/>
                </a:solidFill>
                <a:cs typeface="2  Nazanin" pitchFamily="2" charset="-78"/>
              </a:rPr>
              <a:t>ايجاد </a:t>
            </a:r>
            <a:r>
              <a:rPr lang="ar-SA" sz="2800" b="1" dirty="0" smtClean="0">
                <a:solidFill>
                  <a:srgbClr val="99FF33"/>
                </a:solidFill>
                <a:cs typeface="2  Nazanin" pitchFamily="2" charset="-78"/>
              </a:rPr>
              <a:t>ميشود.</a:t>
            </a:r>
            <a:r>
              <a:rPr lang="fa-IR" sz="2800" b="1" u="sng" dirty="0" smtClean="0">
                <a:cs typeface="2  Nazanin" pitchFamily="2" charset="-78"/>
              </a:rPr>
              <a:t>تومورهای مغزی ادم وازوژنیک می</a:t>
            </a:r>
            <a:r>
              <a:rPr lang="fa-IR" sz="2800" b="1" u="sng" dirty="0" smtClean="0">
                <a:cs typeface="2  Nazanin"/>
              </a:rPr>
              <a:t>‏دهند.</a:t>
            </a:r>
            <a:endParaRPr lang="ar-SA" sz="2800" b="1" u="sng" dirty="0">
              <a:cs typeface="2  Nazanin" pitchFamily="2" charset="-78"/>
            </a:endParaRPr>
          </a:p>
          <a:p>
            <a:pPr algn="r" rtl="1">
              <a:defRPr/>
            </a:pPr>
            <a:r>
              <a:rPr lang="ar-SA" sz="2800" b="1" dirty="0">
                <a:solidFill>
                  <a:srgbClr val="99FF33"/>
                </a:solidFill>
                <a:cs typeface="2  Nazanin" pitchFamily="2" charset="-78"/>
              </a:rPr>
              <a:t>ادم </a:t>
            </a:r>
            <a:r>
              <a:rPr lang="ar-SA" sz="2800" b="1" dirty="0" smtClean="0">
                <a:solidFill>
                  <a:srgbClr val="99FF33"/>
                </a:solidFill>
                <a:cs typeface="2  Nazanin" pitchFamily="2" charset="-78"/>
              </a:rPr>
              <a:t>س</a:t>
            </a:r>
            <a:r>
              <a:rPr lang="fa-IR" sz="2800" b="1" dirty="0" smtClean="0">
                <a:solidFill>
                  <a:srgbClr val="99FF33"/>
                </a:solidFill>
                <a:cs typeface="2  Nazanin" pitchFamily="2" charset="-78"/>
              </a:rPr>
              <a:t>ا</a:t>
            </a:r>
            <a:r>
              <a:rPr lang="ar-SA" sz="2800" b="1" dirty="0" smtClean="0">
                <a:solidFill>
                  <a:srgbClr val="99FF33"/>
                </a:solidFill>
                <a:cs typeface="2  Nazanin" pitchFamily="2" charset="-78"/>
              </a:rPr>
              <a:t>يتوتوكسيك:يا </a:t>
            </a:r>
            <a:r>
              <a:rPr lang="ar-SA" sz="2800" b="1" dirty="0">
                <a:solidFill>
                  <a:srgbClr val="99FF33"/>
                </a:solidFill>
                <a:cs typeface="2  Nazanin" pitchFamily="2" charset="-78"/>
              </a:rPr>
              <a:t>ادم ايسكميك در افزايش حجم مايع اينتراسلولر بعلت بهم خوردن اسمز سلولي ايجاد ميشود</a:t>
            </a:r>
            <a:r>
              <a:rPr lang="ar-SA" sz="2800" b="1" dirty="0" smtClean="0">
                <a:solidFill>
                  <a:srgbClr val="99FF33"/>
                </a:solidFill>
                <a:cs typeface="2  Nazanin" pitchFamily="2" charset="-78"/>
              </a:rPr>
              <a:t>.</a:t>
            </a:r>
            <a:endParaRPr lang="en-US" sz="2800" b="1" dirty="0">
              <a:solidFill>
                <a:srgbClr val="99FF33"/>
              </a:solidFill>
              <a:cs typeface="2  Nazanin" pitchFamily="2" charset="-78"/>
            </a:endParaRPr>
          </a:p>
        </p:txBody>
      </p:sp>
    </p:spTree>
    <p:extLst>
      <p:ext uri="{BB962C8B-B14F-4D97-AF65-F5344CB8AC3E}">
        <p14:creationId xmlns:p14="http://schemas.microsoft.com/office/powerpoint/2010/main" val="6989294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SA" b="1" u="sng" dirty="0">
                <a:solidFill>
                  <a:srgbClr val="FFC000"/>
                </a:solidFill>
                <a:cs typeface="2  Titr" pitchFamily="2" charset="-78"/>
              </a:rPr>
              <a:t>هرنياسيون و شيفت </a:t>
            </a:r>
            <a:r>
              <a:rPr lang="ar-SA" b="1" u="sng" dirty="0" smtClean="0">
                <a:solidFill>
                  <a:srgbClr val="FFC000"/>
                </a:solidFill>
                <a:cs typeface="2  Titr" pitchFamily="2" charset="-78"/>
              </a:rPr>
              <a:t>مغزي</a:t>
            </a:r>
            <a:endParaRPr lang="en-GB" b="1" u="sng" dirty="0">
              <a:solidFill>
                <a:srgbClr val="FFC000"/>
              </a:solidFill>
              <a:cs typeface="2  Titr" pitchFamily="2" charset="-78"/>
            </a:endParaRPr>
          </a:p>
        </p:txBody>
      </p:sp>
      <p:sp>
        <p:nvSpPr>
          <p:cNvPr id="3" name="Content Placeholder 2"/>
          <p:cNvSpPr>
            <a:spLocks noGrp="1"/>
          </p:cNvSpPr>
          <p:nvPr>
            <p:ph idx="1"/>
          </p:nvPr>
        </p:nvSpPr>
        <p:spPr>
          <a:xfrm>
            <a:off x="228600" y="1600200"/>
            <a:ext cx="8839200" cy="5105400"/>
          </a:xfrm>
        </p:spPr>
        <p:txBody>
          <a:bodyPr/>
          <a:lstStyle/>
          <a:p>
            <a:pPr algn="r" rtl="1"/>
            <a:r>
              <a:rPr lang="ar-SA" sz="2800" b="1" dirty="0">
                <a:cs typeface="2  Nazanin" pitchFamily="2" charset="-78"/>
              </a:rPr>
              <a:t>پيدايش ضايعه فضا گير داخل جمجمه منجر به </a:t>
            </a:r>
            <a:r>
              <a:rPr lang="en-US" sz="2800" b="1" dirty="0">
                <a:cs typeface="2  Nazanin" pitchFamily="2" charset="-78"/>
              </a:rPr>
              <a:t>RICP</a:t>
            </a:r>
            <a:r>
              <a:rPr lang="ar-SA" sz="2800" b="1" dirty="0">
                <a:cs typeface="2  Nazanin" pitchFamily="2" charset="-78"/>
              </a:rPr>
              <a:t>ميشودكه اگر اين افزايش بطور يكنواخت توزيع نگردد منجربه شيفت و هرنياسيون ميشود.</a:t>
            </a:r>
          </a:p>
          <a:p>
            <a:pPr algn="r" rtl="1"/>
            <a:r>
              <a:rPr lang="ar-SA" sz="2800" b="1" dirty="0">
                <a:cs typeface="2  Nazanin" pitchFamily="2" charset="-78"/>
              </a:rPr>
              <a:t>بروز هرنياسيون بسته به عوامل زير دارد:</a:t>
            </a:r>
          </a:p>
          <a:p>
            <a:pPr algn="r" rtl="1"/>
            <a:r>
              <a:rPr lang="ar-SA" sz="2800" b="1" dirty="0">
                <a:cs typeface="2  Nazanin" pitchFamily="2" charset="-78"/>
              </a:rPr>
              <a:t>حجم توده –سرعت تشكيل توده –وضعيت مغز از نظر ميزان </a:t>
            </a:r>
            <a:r>
              <a:rPr lang="en-US" sz="2800" b="1" dirty="0">
                <a:cs typeface="2  Nazanin" pitchFamily="2" charset="-78"/>
              </a:rPr>
              <a:t>CSF</a:t>
            </a:r>
            <a:r>
              <a:rPr lang="ar-SA" sz="2800" b="1" dirty="0">
                <a:cs typeface="2  Nazanin" pitchFamily="2" charset="-78"/>
              </a:rPr>
              <a:t>-حجم مغز (وجود يا عدم اتروفي)-شكل تانت.                                                     مكانيسمهاي جبراني مثل جابجائي </a:t>
            </a:r>
            <a:r>
              <a:rPr lang="en-US" sz="2800" b="1" dirty="0">
                <a:cs typeface="2  Nazanin" pitchFamily="2" charset="-78"/>
              </a:rPr>
              <a:t>CSF</a:t>
            </a:r>
            <a:r>
              <a:rPr lang="ar-SA" sz="2800" b="1" dirty="0">
                <a:cs typeface="2  Nazanin" pitchFamily="2" charset="-78"/>
              </a:rPr>
              <a:t>در بروز علائم تاثير دارد.</a:t>
            </a:r>
          </a:p>
          <a:p>
            <a:pPr algn="r" rtl="1"/>
            <a:r>
              <a:rPr lang="ar-SA" sz="2800" b="1" dirty="0">
                <a:cs typeface="2  Nazanin" pitchFamily="2" charset="-78"/>
              </a:rPr>
              <a:t>معمولا هرنياسيون در فشار بالا يعني 150-120مليمتر </a:t>
            </a:r>
            <a:r>
              <a:rPr lang="fa-IR" sz="2800" b="1" dirty="0" smtClean="0">
                <a:cs typeface="2  Nazanin" pitchFamily="2" charset="-78"/>
              </a:rPr>
              <a:t>آ</a:t>
            </a:r>
            <a:r>
              <a:rPr lang="ar-SA" sz="2800" b="1" dirty="0" smtClean="0">
                <a:cs typeface="2  Nazanin" pitchFamily="2" charset="-78"/>
              </a:rPr>
              <a:t>ب معادل</a:t>
            </a:r>
            <a:r>
              <a:rPr lang="fa-IR" sz="2800" b="1" dirty="0" smtClean="0">
                <a:cs typeface="2  Nazanin" pitchFamily="2" charset="-78"/>
              </a:rPr>
              <a:t>    </a:t>
            </a:r>
            <a:r>
              <a:rPr lang="ar-SA" sz="2800" b="1" dirty="0" smtClean="0">
                <a:cs typeface="2  Nazanin" pitchFamily="2" charset="-78"/>
              </a:rPr>
              <a:t>98-70ميليمتر </a:t>
            </a:r>
            <a:r>
              <a:rPr lang="ar-SA" sz="2800" b="1" dirty="0">
                <a:cs typeface="2  Nazanin" pitchFamily="2" charset="-78"/>
              </a:rPr>
              <a:t>جيوه رخ ميدهد</a:t>
            </a:r>
            <a:r>
              <a:rPr lang="ar-SA" sz="2800" b="1" dirty="0" smtClean="0">
                <a:cs typeface="2  Nazanin" pitchFamily="2" charset="-78"/>
              </a:rPr>
              <a:t>.</a:t>
            </a:r>
            <a:endParaRPr lang="en-US" sz="2800" b="1" dirty="0">
              <a:cs typeface="2  Nazanin" pitchFamily="2" charset="-78"/>
            </a:endParaRPr>
          </a:p>
        </p:txBody>
      </p:sp>
    </p:spTree>
    <p:extLst>
      <p:ext uri="{BB962C8B-B14F-4D97-AF65-F5344CB8AC3E}">
        <p14:creationId xmlns:p14="http://schemas.microsoft.com/office/powerpoint/2010/main" val="12294891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SA" b="1" u="sng" dirty="0">
                <a:solidFill>
                  <a:srgbClr val="FFC000"/>
                </a:solidFill>
                <a:cs typeface="2  Titr" pitchFamily="2" charset="-78"/>
              </a:rPr>
              <a:t>هرنياسيون و شيفت </a:t>
            </a:r>
            <a:r>
              <a:rPr lang="ar-SA" b="1" u="sng" dirty="0" smtClean="0">
                <a:solidFill>
                  <a:srgbClr val="FFC000"/>
                </a:solidFill>
                <a:cs typeface="2  Titr" pitchFamily="2" charset="-78"/>
              </a:rPr>
              <a:t>مغزي</a:t>
            </a:r>
            <a:endParaRPr lang="en-GB" u="sng" dirty="0">
              <a:solidFill>
                <a:srgbClr val="FFC000"/>
              </a:solidFill>
              <a:cs typeface="2  Titr" pitchFamily="2" charset="-78"/>
            </a:endParaRPr>
          </a:p>
        </p:txBody>
      </p:sp>
      <p:sp>
        <p:nvSpPr>
          <p:cNvPr id="3" name="Content Placeholder 2"/>
          <p:cNvSpPr>
            <a:spLocks noGrp="1"/>
          </p:cNvSpPr>
          <p:nvPr>
            <p:ph idx="1"/>
          </p:nvPr>
        </p:nvSpPr>
        <p:spPr>
          <a:xfrm>
            <a:off x="304800" y="1600200"/>
            <a:ext cx="8610600" cy="5105400"/>
          </a:xfrm>
        </p:spPr>
        <p:txBody>
          <a:bodyPr/>
          <a:lstStyle/>
          <a:p>
            <a:pPr algn="r" rtl="1"/>
            <a:r>
              <a:rPr lang="ar-SA" b="1" dirty="0">
                <a:cs typeface="2  Nazanin" pitchFamily="2" charset="-78"/>
              </a:rPr>
              <a:t>شيف خط وسط: وجود توده باعث جابحائي ساختمانهاي ميدلين مثل بطن سه و سپتوم بين بطني ميشود.</a:t>
            </a:r>
          </a:p>
          <a:p>
            <a:pPr algn="r" rtl="1"/>
            <a:r>
              <a:rPr lang="ar-SA" b="1" dirty="0">
                <a:solidFill>
                  <a:srgbClr val="FFFF00"/>
                </a:solidFill>
                <a:cs typeface="2  Nazanin" pitchFamily="2" charset="-78"/>
              </a:rPr>
              <a:t>انواع هرنياسيون شايع:</a:t>
            </a:r>
          </a:p>
          <a:p>
            <a:pPr algn="r" rtl="1"/>
            <a:r>
              <a:rPr lang="en-US" b="1" u="sng" dirty="0">
                <a:cs typeface="2  Nazanin" pitchFamily="2" charset="-78"/>
              </a:rPr>
              <a:t>Cingulate or </a:t>
            </a:r>
            <a:r>
              <a:rPr lang="en-US" b="1" u="sng" dirty="0" err="1">
                <a:cs typeface="2  Nazanin" pitchFamily="2" charset="-78"/>
              </a:rPr>
              <a:t>subfalcine</a:t>
            </a:r>
            <a:r>
              <a:rPr lang="en-US" b="1" u="sng" dirty="0">
                <a:cs typeface="2  Nazanin" pitchFamily="2" charset="-78"/>
              </a:rPr>
              <a:t> herniation</a:t>
            </a:r>
          </a:p>
          <a:p>
            <a:pPr algn="r" rtl="1"/>
            <a:r>
              <a:rPr lang="en-US" b="1" dirty="0" err="1">
                <a:cs typeface="2  Nazanin" pitchFamily="2" charset="-78"/>
              </a:rPr>
              <a:t>Transtentorial</a:t>
            </a:r>
            <a:r>
              <a:rPr lang="en-US" b="1" dirty="0">
                <a:cs typeface="2  Nazanin" pitchFamily="2" charset="-78"/>
              </a:rPr>
              <a:t> herniation</a:t>
            </a:r>
            <a:r>
              <a:rPr lang="ar-SA" b="1" dirty="0">
                <a:cs typeface="2  Nazanin" pitchFamily="2" charset="-78"/>
              </a:rPr>
              <a:t>:سه نوع</a:t>
            </a:r>
            <a:endParaRPr lang="en-US" b="1" dirty="0">
              <a:cs typeface="2  Nazanin" pitchFamily="2" charset="-78"/>
            </a:endParaRPr>
          </a:p>
          <a:p>
            <a:pPr algn="r" rtl="1"/>
            <a:r>
              <a:rPr lang="en-US" b="1" dirty="0" err="1">
                <a:cs typeface="2  Nazanin" pitchFamily="2" charset="-78"/>
              </a:rPr>
              <a:t>Tectal</a:t>
            </a:r>
            <a:r>
              <a:rPr lang="en-US" b="1" dirty="0">
                <a:cs typeface="2  Nazanin" pitchFamily="2" charset="-78"/>
              </a:rPr>
              <a:t> </a:t>
            </a:r>
            <a:r>
              <a:rPr lang="en-US" b="1" dirty="0" smtClean="0">
                <a:cs typeface="2  Nazanin" pitchFamily="2" charset="-78"/>
              </a:rPr>
              <a:t>H</a:t>
            </a:r>
            <a:r>
              <a:rPr lang="ar-SA" b="1" dirty="0">
                <a:cs typeface="2  Nazanin" pitchFamily="2" charset="-78"/>
              </a:rPr>
              <a:t> – </a:t>
            </a:r>
            <a:r>
              <a:rPr lang="en-US" b="1" dirty="0" err="1" smtClean="0">
                <a:cs typeface="2  Nazanin" pitchFamily="2" charset="-78"/>
              </a:rPr>
              <a:t>Uncal</a:t>
            </a:r>
            <a:r>
              <a:rPr lang="en-US" b="1" dirty="0" smtClean="0">
                <a:cs typeface="2  Nazanin" pitchFamily="2" charset="-78"/>
              </a:rPr>
              <a:t> </a:t>
            </a:r>
            <a:r>
              <a:rPr lang="en-US" b="1" dirty="0">
                <a:cs typeface="2  Nazanin" pitchFamily="2" charset="-78"/>
              </a:rPr>
              <a:t>H</a:t>
            </a:r>
            <a:r>
              <a:rPr lang="ar-SA" b="1" dirty="0">
                <a:cs typeface="2  Nazanin" pitchFamily="2" charset="-78"/>
              </a:rPr>
              <a:t>– </a:t>
            </a:r>
            <a:r>
              <a:rPr lang="en-US" b="1" dirty="0">
                <a:cs typeface="2  Nazanin" pitchFamily="2" charset="-78"/>
              </a:rPr>
              <a:t>Central H</a:t>
            </a:r>
          </a:p>
          <a:p>
            <a:pPr algn="r" rtl="1"/>
            <a:r>
              <a:rPr lang="en-US" b="1" dirty="0" err="1">
                <a:cs typeface="2  Nazanin" pitchFamily="2" charset="-78"/>
              </a:rPr>
              <a:t>Tonsillar</a:t>
            </a:r>
            <a:r>
              <a:rPr lang="en-US" b="1" dirty="0">
                <a:cs typeface="2  Nazanin" pitchFamily="2" charset="-78"/>
              </a:rPr>
              <a:t> </a:t>
            </a:r>
            <a:r>
              <a:rPr lang="en-US" b="1" dirty="0" smtClean="0">
                <a:cs typeface="2  Nazanin" pitchFamily="2" charset="-78"/>
              </a:rPr>
              <a:t>herniation</a:t>
            </a:r>
            <a:endParaRPr lang="en-US" b="1" dirty="0">
              <a:cs typeface="2  Nazanin" pitchFamily="2" charset="-78"/>
            </a:endParaRPr>
          </a:p>
        </p:txBody>
      </p:sp>
    </p:spTree>
    <p:extLst>
      <p:ext uri="{BB962C8B-B14F-4D97-AF65-F5344CB8AC3E}">
        <p14:creationId xmlns:p14="http://schemas.microsoft.com/office/powerpoint/2010/main" val="3060278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E:\CHAP67\6716LA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52400"/>
            <a:ext cx="5275263"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7086600" y="1981200"/>
            <a:ext cx="1676400" cy="830997"/>
          </a:xfrm>
          <a:prstGeom prst="rect">
            <a:avLst/>
          </a:prstGeom>
          <a:noFill/>
        </p:spPr>
        <p:txBody>
          <a:bodyPr wrap="square" rtlCol="0">
            <a:spAutoFit/>
          </a:bodyPr>
          <a:lstStyle/>
          <a:p>
            <a:pPr algn="ctr"/>
            <a:r>
              <a:rPr lang="en-US" sz="2400" b="1" dirty="0" err="1">
                <a:solidFill>
                  <a:srgbClr val="FFC000"/>
                </a:solidFill>
                <a:effectLst>
                  <a:outerShdw blurRad="38100" dist="38100" dir="2700000" algn="tl">
                    <a:srgbClr val="000000">
                      <a:alpha val="43137"/>
                    </a:srgbClr>
                  </a:outerShdw>
                </a:effectLst>
              </a:rPr>
              <a:t>Subfalcine</a:t>
            </a:r>
            <a:endParaRPr lang="en-US" sz="2400" b="1" dirty="0">
              <a:solidFill>
                <a:srgbClr val="FFC000"/>
              </a:solidFill>
              <a:effectLst>
                <a:outerShdw blurRad="38100" dist="38100" dir="2700000" algn="tl">
                  <a:srgbClr val="000000">
                    <a:alpha val="43137"/>
                  </a:srgbClr>
                </a:outerShdw>
              </a:effectLst>
            </a:endParaRPr>
          </a:p>
          <a:p>
            <a:pPr algn="ctr"/>
            <a:r>
              <a:rPr lang="en-US" sz="2400" b="1" dirty="0" smtClean="0">
                <a:solidFill>
                  <a:srgbClr val="FFC000"/>
                </a:solidFill>
                <a:effectLst>
                  <a:outerShdw blurRad="38100" dist="38100" dir="2700000" algn="tl">
                    <a:srgbClr val="000000">
                      <a:alpha val="43137"/>
                    </a:srgbClr>
                  </a:outerShdw>
                </a:effectLst>
              </a:rPr>
              <a:t>herniation</a:t>
            </a:r>
            <a:endParaRPr lang="en-US" sz="2400" b="1"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90569460"/>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E:\CHAP67\6717LA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0"/>
            <a:ext cx="50307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6629400" y="2209800"/>
            <a:ext cx="2362200" cy="369332"/>
          </a:xfrm>
          <a:prstGeom prst="rect">
            <a:avLst/>
          </a:prstGeom>
          <a:noFill/>
        </p:spPr>
        <p:txBody>
          <a:bodyPr wrap="square" rtlCol="0">
            <a:spAutoFit/>
          </a:bodyPr>
          <a:lstStyle/>
          <a:p>
            <a:endParaRPr lang="en-GB" dirty="0"/>
          </a:p>
        </p:txBody>
      </p:sp>
      <p:sp>
        <p:nvSpPr>
          <p:cNvPr id="4" name="TextBox 3"/>
          <p:cNvSpPr txBox="1"/>
          <p:nvPr/>
        </p:nvSpPr>
        <p:spPr>
          <a:xfrm>
            <a:off x="6629400" y="2394466"/>
            <a:ext cx="2133600" cy="830997"/>
          </a:xfrm>
          <a:prstGeom prst="rect">
            <a:avLst/>
          </a:prstGeom>
          <a:noFill/>
        </p:spPr>
        <p:txBody>
          <a:bodyPr wrap="square" rtlCol="0">
            <a:spAutoFit/>
          </a:bodyPr>
          <a:lstStyle/>
          <a:p>
            <a:pPr algn="ctr"/>
            <a:r>
              <a:rPr lang="en-US" sz="2400" b="1" dirty="0" err="1">
                <a:solidFill>
                  <a:srgbClr val="FFC000"/>
                </a:solidFill>
              </a:rPr>
              <a:t>Uncal</a:t>
            </a:r>
            <a:r>
              <a:rPr lang="en-US" sz="2400" b="1" dirty="0">
                <a:solidFill>
                  <a:srgbClr val="FFC000"/>
                </a:solidFill>
              </a:rPr>
              <a:t> </a:t>
            </a:r>
          </a:p>
          <a:p>
            <a:pPr algn="ctr"/>
            <a:r>
              <a:rPr lang="en-US" sz="2400" b="1" dirty="0" smtClean="0">
                <a:solidFill>
                  <a:srgbClr val="FFC000"/>
                </a:solidFill>
              </a:rPr>
              <a:t>herniation</a:t>
            </a:r>
            <a:endParaRPr lang="en-US" sz="2400" b="1" dirty="0">
              <a:solidFill>
                <a:srgbClr val="FFC000"/>
              </a:solidFill>
            </a:endParaRPr>
          </a:p>
        </p:txBody>
      </p:sp>
    </p:spTree>
    <p:extLst>
      <p:ext uri="{BB962C8B-B14F-4D97-AF65-F5344CB8AC3E}">
        <p14:creationId xmlns:p14="http://schemas.microsoft.com/office/powerpoint/2010/main" val="3792871755"/>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E:\CHAP67\6717LA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0"/>
            <a:ext cx="50307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6781800" y="2133600"/>
            <a:ext cx="2057400" cy="830997"/>
          </a:xfrm>
          <a:prstGeom prst="rect">
            <a:avLst/>
          </a:prstGeom>
          <a:noFill/>
        </p:spPr>
        <p:txBody>
          <a:bodyPr wrap="square" rtlCol="0">
            <a:spAutoFit/>
          </a:bodyPr>
          <a:lstStyle/>
          <a:p>
            <a:pPr algn="ctr"/>
            <a:r>
              <a:rPr lang="en-US" sz="2400" b="1" dirty="0" err="1">
                <a:solidFill>
                  <a:srgbClr val="FFC000"/>
                </a:solidFill>
                <a:effectLst>
                  <a:outerShdw blurRad="38100" dist="38100" dir="2700000" algn="tl">
                    <a:srgbClr val="000000">
                      <a:alpha val="43137"/>
                    </a:srgbClr>
                  </a:outerShdw>
                </a:effectLst>
              </a:rPr>
              <a:t>Tonsilar</a:t>
            </a:r>
            <a:endParaRPr lang="en-US" sz="2400" b="1" dirty="0">
              <a:solidFill>
                <a:srgbClr val="FFC000"/>
              </a:solidFill>
              <a:effectLst>
                <a:outerShdw blurRad="38100" dist="38100" dir="2700000" algn="tl">
                  <a:srgbClr val="000000">
                    <a:alpha val="43137"/>
                  </a:srgbClr>
                </a:outerShdw>
              </a:effectLst>
            </a:endParaRPr>
          </a:p>
          <a:p>
            <a:pPr algn="ctr"/>
            <a:r>
              <a:rPr lang="en-US" sz="2400" b="1" dirty="0" smtClean="0">
                <a:solidFill>
                  <a:srgbClr val="FFC000"/>
                </a:solidFill>
                <a:effectLst>
                  <a:outerShdw blurRad="38100" dist="38100" dir="2700000" algn="tl">
                    <a:srgbClr val="000000">
                      <a:alpha val="43137"/>
                    </a:srgbClr>
                  </a:outerShdw>
                </a:effectLst>
              </a:rPr>
              <a:t>herniation</a:t>
            </a:r>
            <a:endParaRPr lang="en-US" sz="2400" b="1"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02119434"/>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SA" sz="3600" b="1" u="sng" dirty="0">
                <a:solidFill>
                  <a:srgbClr val="FF0000"/>
                </a:solidFill>
                <a:cs typeface="2  Titr" pitchFamily="2" charset="-78"/>
              </a:rPr>
              <a:t>درمانهاي اورژانس در بيمار با افزايش فشار مغز</a:t>
            </a:r>
            <a:endParaRPr lang="en-GB" sz="3600" u="sng" dirty="0">
              <a:solidFill>
                <a:srgbClr val="FF0000"/>
              </a:solidFill>
              <a:cs typeface="2  Titr" pitchFamily="2" charset="-78"/>
            </a:endParaRPr>
          </a:p>
        </p:txBody>
      </p:sp>
      <p:sp>
        <p:nvSpPr>
          <p:cNvPr id="3" name="Content Placeholder 2"/>
          <p:cNvSpPr>
            <a:spLocks noGrp="1"/>
          </p:cNvSpPr>
          <p:nvPr>
            <p:ph idx="1"/>
          </p:nvPr>
        </p:nvSpPr>
        <p:spPr>
          <a:xfrm>
            <a:off x="76200" y="1600200"/>
            <a:ext cx="8915400" cy="5105400"/>
          </a:xfrm>
        </p:spPr>
        <p:txBody>
          <a:bodyPr/>
          <a:lstStyle/>
          <a:p>
            <a:pPr algn="r" rtl="1"/>
            <a:r>
              <a:rPr lang="ar-SA" b="1" dirty="0">
                <a:solidFill>
                  <a:srgbClr val="FFFF00"/>
                </a:solidFill>
                <a:cs typeface="2  Nazanin" pitchFamily="2" charset="-78"/>
              </a:rPr>
              <a:t>1- لوله گذاري تراشه</a:t>
            </a:r>
          </a:p>
          <a:p>
            <a:pPr algn="r" rtl="1"/>
            <a:r>
              <a:rPr lang="ar-SA" b="1" dirty="0">
                <a:solidFill>
                  <a:srgbClr val="FFFF00"/>
                </a:solidFill>
                <a:cs typeface="2  Nazanin" pitchFamily="2" charset="-78"/>
              </a:rPr>
              <a:t>2-كنترل تهويه ريوي (فشار گاز كربنيك خون شرياني بالاتر از 35 ميليمتر جيوه نرود.)</a:t>
            </a:r>
          </a:p>
          <a:p>
            <a:pPr algn="r" rtl="1"/>
            <a:r>
              <a:rPr lang="ar-SA" b="1" dirty="0">
                <a:solidFill>
                  <a:srgbClr val="FFFF00"/>
                </a:solidFill>
                <a:cs typeface="2  Nazanin" pitchFamily="2" charset="-78"/>
              </a:rPr>
              <a:t>3-فشار خون در حد نرمال نگهداري شود.</a:t>
            </a:r>
          </a:p>
          <a:p>
            <a:pPr algn="r" rtl="1"/>
            <a:r>
              <a:rPr lang="ar-SA" b="1" dirty="0">
                <a:solidFill>
                  <a:srgbClr val="FFFF00"/>
                </a:solidFill>
                <a:cs typeface="2  Nazanin" pitchFamily="2" charset="-78"/>
              </a:rPr>
              <a:t>4-آرام كردن بيمار با تجويز سداتيو ها</a:t>
            </a:r>
          </a:p>
          <a:p>
            <a:pPr algn="r" rtl="1"/>
            <a:r>
              <a:rPr lang="ar-SA" b="1" dirty="0">
                <a:solidFill>
                  <a:srgbClr val="FFFF00"/>
                </a:solidFill>
                <a:cs typeface="2  Nazanin" pitchFamily="2" charset="-78"/>
              </a:rPr>
              <a:t>5-تجويز مانيتول </a:t>
            </a:r>
          </a:p>
          <a:p>
            <a:pPr algn="r" rtl="1"/>
            <a:r>
              <a:rPr lang="ar-SA" b="1" dirty="0">
                <a:solidFill>
                  <a:srgbClr val="FFFF00"/>
                </a:solidFill>
                <a:cs typeface="2  Nazanin" pitchFamily="2" charset="-78"/>
              </a:rPr>
              <a:t>6-تجويز فني توئين جهت جلوگيري از </a:t>
            </a:r>
            <a:r>
              <a:rPr lang="ar-SA" b="1" dirty="0" smtClean="0">
                <a:solidFill>
                  <a:srgbClr val="FFFF00"/>
                </a:solidFill>
                <a:cs typeface="2  Nazanin" pitchFamily="2" charset="-78"/>
              </a:rPr>
              <a:t>تشنج</a:t>
            </a:r>
            <a:endParaRPr lang="fa-IR" dirty="0" smtClean="0">
              <a:cs typeface="2  Nazanin" pitchFamily="2" charset="-78"/>
            </a:endParaRPr>
          </a:p>
          <a:p>
            <a:pPr algn="r" rtl="1"/>
            <a:endParaRPr lang="en-GB" dirty="0">
              <a:cs typeface="2  Nazanin" pitchFamily="2" charset="-78"/>
            </a:endParaRPr>
          </a:p>
        </p:txBody>
      </p:sp>
    </p:spTree>
    <p:extLst>
      <p:ext uri="{BB962C8B-B14F-4D97-AF65-F5344CB8AC3E}">
        <p14:creationId xmlns:p14="http://schemas.microsoft.com/office/powerpoint/2010/main" val="767922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SA" b="1" dirty="0">
                <a:solidFill>
                  <a:srgbClr val="FF0000"/>
                </a:solidFill>
                <a:cs typeface="2  Titr" pitchFamily="2" charset="-78"/>
              </a:rPr>
              <a:t>تشنج بعد از ضربه </a:t>
            </a:r>
            <a:r>
              <a:rPr lang="ar-SA" b="1" dirty="0" smtClean="0">
                <a:solidFill>
                  <a:srgbClr val="FF0000"/>
                </a:solidFill>
                <a:cs typeface="2  Titr" pitchFamily="2" charset="-78"/>
              </a:rPr>
              <a:t>سر</a:t>
            </a:r>
            <a:endParaRPr lang="en-GB" dirty="0">
              <a:solidFill>
                <a:srgbClr val="FF0000"/>
              </a:solidFill>
              <a:cs typeface="2  Titr" pitchFamily="2" charset="-78"/>
            </a:endParaRPr>
          </a:p>
        </p:txBody>
      </p:sp>
      <p:sp>
        <p:nvSpPr>
          <p:cNvPr id="3" name="Content Placeholder 2"/>
          <p:cNvSpPr>
            <a:spLocks noGrp="1"/>
          </p:cNvSpPr>
          <p:nvPr>
            <p:ph idx="1"/>
          </p:nvPr>
        </p:nvSpPr>
        <p:spPr>
          <a:xfrm>
            <a:off x="152400" y="1447800"/>
            <a:ext cx="8839200" cy="5334000"/>
          </a:xfrm>
        </p:spPr>
        <p:txBody>
          <a:bodyPr/>
          <a:lstStyle/>
          <a:p>
            <a:pPr algn="r" rtl="1"/>
            <a:r>
              <a:rPr lang="ar-SA" sz="2800" b="1" dirty="0">
                <a:solidFill>
                  <a:srgbClr val="FFFF00"/>
                </a:solidFill>
                <a:cs typeface="2  Nazanin" pitchFamily="2" charset="-78"/>
              </a:rPr>
              <a:t>تشنج به سه فرم ديده ميشود:</a:t>
            </a:r>
          </a:p>
          <a:p>
            <a:pPr algn="r" rtl="1"/>
            <a:r>
              <a:rPr lang="ar-SA" sz="2800" b="1" u="sng" dirty="0">
                <a:solidFill>
                  <a:srgbClr val="FFFF00"/>
                </a:solidFill>
                <a:cs typeface="2  Nazanin" pitchFamily="2" charset="-78"/>
              </a:rPr>
              <a:t>تشنج خيلي زودرس</a:t>
            </a:r>
            <a:r>
              <a:rPr lang="ar-SA" sz="2800" b="1" dirty="0">
                <a:solidFill>
                  <a:srgbClr val="FFFF00"/>
                </a:solidFill>
                <a:cs typeface="2  Nazanin" pitchFamily="2" charset="-78"/>
              </a:rPr>
              <a:t> در چند ساعت اول كه بيشتر ارزش </a:t>
            </a:r>
            <a:r>
              <a:rPr lang="fa-IR" sz="2800" b="1" dirty="0" smtClean="0">
                <a:solidFill>
                  <a:srgbClr val="FFFF00"/>
                </a:solidFill>
                <a:cs typeface="2  Nazanin" pitchFamily="2" charset="-78"/>
              </a:rPr>
              <a:t>آ</a:t>
            </a:r>
            <a:r>
              <a:rPr lang="ar-SA" sz="2800" b="1" dirty="0" smtClean="0">
                <a:solidFill>
                  <a:srgbClr val="FFFF00"/>
                </a:solidFill>
                <a:cs typeface="2  Nazanin" pitchFamily="2" charset="-78"/>
              </a:rPr>
              <a:t>ن </a:t>
            </a:r>
            <a:r>
              <a:rPr lang="ar-SA" sz="2800" b="1" dirty="0">
                <a:solidFill>
                  <a:srgbClr val="FFFF00"/>
                </a:solidFill>
                <a:cs typeface="2  Nazanin" pitchFamily="2" charset="-78"/>
              </a:rPr>
              <a:t>در تعيين ضايعات مغزي است.</a:t>
            </a:r>
          </a:p>
          <a:p>
            <a:pPr algn="r" rtl="1"/>
            <a:r>
              <a:rPr lang="ar-SA" sz="2800" b="1" u="sng" dirty="0">
                <a:solidFill>
                  <a:srgbClr val="FFFF00"/>
                </a:solidFill>
                <a:cs typeface="2  Nazanin" pitchFamily="2" charset="-78"/>
              </a:rPr>
              <a:t>تشنج زودرس</a:t>
            </a:r>
            <a:r>
              <a:rPr lang="ar-SA" sz="2800" b="1" dirty="0">
                <a:solidFill>
                  <a:srgbClr val="FFFF00"/>
                </a:solidFill>
                <a:cs typeface="2  Nazanin" pitchFamily="2" charset="-78"/>
              </a:rPr>
              <a:t>: تشنجي كه در هفته اول بروز ميكند.در بچه ها بيشتر </a:t>
            </a:r>
            <a:r>
              <a:rPr lang="ar-SA" sz="2800" b="1" dirty="0" smtClean="0">
                <a:solidFill>
                  <a:srgbClr val="FFFF00"/>
                </a:solidFill>
                <a:cs typeface="2  Nazanin" pitchFamily="2" charset="-78"/>
              </a:rPr>
              <a:t>ديده </a:t>
            </a:r>
            <a:r>
              <a:rPr lang="ar-SA" sz="2800" b="1" dirty="0">
                <a:solidFill>
                  <a:srgbClr val="FFFF00"/>
                </a:solidFill>
                <a:cs typeface="2  Nazanin" pitchFamily="2" charset="-78"/>
              </a:rPr>
              <a:t>ميشود و بيشتر ژنراليزه است .در 53% در </a:t>
            </a:r>
            <a:r>
              <a:rPr lang="en-US" sz="2800" b="1" dirty="0">
                <a:solidFill>
                  <a:srgbClr val="FFFF00"/>
                </a:solidFill>
                <a:cs typeface="2  Nazanin" pitchFamily="2" charset="-78"/>
              </a:rPr>
              <a:t>CT</a:t>
            </a:r>
            <a:r>
              <a:rPr lang="ar-SA" sz="2800" b="1" dirty="0">
                <a:solidFill>
                  <a:srgbClr val="FFFF00"/>
                </a:solidFill>
                <a:cs typeface="2  Nazanin" pitchFamily="2" charset="-78"/>
              </a:rPr>
              <a:t>يافته پاتولوژيك ندارد.</a:t>
            </a:r>
          </a:p>
          <a:p>
            <a:pPr algn="r" rtl="1"/>
            <a:r>
              <a:rPr lang="ar-SA" sz="2800" b="1" u="sng" dirty="0">
                <a:solidFill>
                  <a:srgbClr val="FFFF00"/>
                </a:solidFill>
                <a:cs typeface="2  Nazanin" pitchFamily="2" charset="-78"/>
              </a:rPr>
              <a:t>عوامل زمينه ساز شامل</a:t>
            </a:r>
            <a:r>
              <a:rPr lang="ar-SA" sz="2800" b="1" dirty="0">
                <a:solidFill>
                  <a:srgbClr val="FFFF00"/>
                </a:solidFill>
                <a:cs typeface="2  Nazanin" pitchFamily="2" charset="-78"/>
              </a:rPr>
              <a:t> :دپرس فراكچر- هماتوم اينتراكرانيال خط شكستگي – امنزي پست تروماتيك-</a:t>
            </a:r>
          </a:p>
          <a:p>
            <a:pPr algn="r" rtl="1"/>
            <a:r>
              <a:rPr lang="ar-SA" sz="2800" b="1" u="sng" dirty="0">
                <a:solidFill>
                  <a:srgbClr val="FFFF00"/>
                </a:solidFill>
                <a:cs typeface="2  Nazanin" pitchFamily="2" charset="-78"/>
              </a:rPr>
              <a:t>تشنج تاخيري:</a:t>
            </a:r>
            <a:r>
              <a:rPr lang="ar-SA" sz="2800" b="1" dirty="0">
                <a:solidFill>
                  <a:srgbClr val="FFFF00"/>
                </a:solidFill>
                <a:cs typeface="2  Nazanin" pitchFamily="2" charset="-78"/>
              </a:rPr>
              <a:t>بعداز هفته اول تا چندين ماه-بيشتر در بالغين است. عوامل زمينه ساز: تشنج زودرس-هماتوم مغزي – دپرس فراكچر-كاهش هوشياري بيشتراز 24 ساعت</a:t>
            </a:r>
            <a:r>
              <a:rPr lang="ar-SA" sz="2800" b="1" dirty="0" smtClean="0">
                <a:solidFill>
                  <a:srgbClr val="FFFF00"/>
                </a:solidFill>
                <a:cs typeface="2  Nazanin" pitchFamily="2" charset="-78"/>
              </a:rPr>
              <a:t>.</a:t>
            </a:r>
            <a:endParaRPr lang="en-US" sz="2800" b="1" dirty="0">
              <a:solidFill>
                <a:srgbClr val="FFFF00"/>
              </a:solidFill>
              <a:cs typeface="2  Nazanin" pitchFamily="2" charset="-78"/>
            </a:endParaRPr>
          </a:p>
          <a:p>
            <a:pPr algn="r" rtl="1"/>
            <a:endParaRPr lang="en-GB" sz="2800" b="1" dirty="0">
              <a:cs typeface="2  Nazanin" pitchFamily="2" charset="-78"/>
            </a:endParaRPr>
          </a:p>
        </p:txBody>
      </p:sp>
    </p:spTree>
    <p:extLst>
      <p:ext uri="{BB962C8B-B14F-4D97-AF65-F5344CB8AC3E}">
        <p14:creationId xmlns:p14="http://schemas.microsoft.com/office/powerpoint/2010/main" val="4242903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SA" b="1" dirty="0">
                <a:solidFill>
                  <a:srgbClr val="FF0000"/>
                </a:solidFill>
                <a:cs typeface="2  Titr" pitchFamily="2" charset="-78"/>
              </a:rPr>
              <a:t>عفونت بعد از ضربه </a:t>
            </a:r>
            <a:r>
              <a:rPr lang="ar-SA" b="1" dirty="0" smtClean="0">
                <a:solidFill>
                  <a:srgbClr val="FF0000"/>
                </a:solidFill>
                <a:cs typeface="2  Titr" pitchFamily="2" charset="-78"/>
              </a:rPr>
              <a:t>جمجمه</a:t>
            </a:r>
            <a:endParaRPr lang="en-GB" dirty="0">
              <a:solidFill>
                <a:srgbClr val="FF0000"/>
              </a:solidFill>
              <a:cs typeface="2  Titr" pitchFamily="2" charset="-78"/>
            </a:endParaRPr>
          </a:p>
        </p:txBody>
      </p:sp>
      <p:sp>
        <p:nvSpPr>
          <p:cNvPr id="3" name="Content Placeholder 2"/>
          <p:cNvSpPr>
            <a:spLocks noGrp="1"/>
          </p:cNvSpPr>
          <p:nvPr>
            <p:ph idx="1"/>
          </p:nvPr>
        </p:nvSpPr>
        <p:spPr>
          <a:xfrm>
            <a:off x="152400" y="1371600"/>
            <a:ext cx="8839200" cy="5334000"/>
          </a:xfrm>
        </p:spPr>
        <p:txBody>
          <a:bodyPr/>
          <a:lstStyle/>
          <a:p>
            <a:pPr algn="r" rtl="1"/>
            <a:r>
              <a:rPr lang="ar-SA" b="1" dirty="0">
                <a:solidFill>
                  <a:srgbClr val="FFFF00"/>
                </a:solidFill>
                <a:cs typeface="2  Nazanin" pitchFamily="2" charset="-78"/>
              </a:rPr>
              <a:t>بصورتهاي زير ديده </a:t>
            </a:r>
            <a:r>
              <a:rPr lang="ar-SA" b="1" dirty="0" smtClean="0">
                <a:solidFill>
                  <a:srgbClr val="FFFF00"/>
                </a:solidFill>
                <a:cs typeface="2  Nazanin" pitchFamily="2" charset="-78"/>
              </a:rPr>
              <a:t>مي</a:t>
            </a:r>
            <a:r>
              <a:rPr lang="fa-IR" b="1" dirty="0" smtClean="0">
                <a:solidFill>
                  <a:srgbClr val="FFFF00"/>
                </a:solidFill>
                <a:cs typeface="2  Nazanin" pitchFamily="2" charset="-78"/>
              </a:rPr>
              <a:t> </a:t>
            </a:r>
            <a:r>
              <a:rPr lang="ar-SA" b="1" dirty="0" smtClean="0">
                <a:solidFill>
                  <a:srgbClr val="FFFF00"/>
                </a:solidFill>
                <a:cs typeface="2  Nazanin" pitchFamily="2" charset="-78"/>
              </a:rPr>
              <a:t>شود:</a:t>
            </a:r>
            <a:endParaRPr lang="fa-IR" b="1" dirty="0" smtClean="0">
              <a:solidFill>
                <a:srgbClr val="FFFF00"/>
              </a:solidFill>
              <a:cs typeface="2  Nazanin" pitchFamily="2" charset="-78"/>
            </a:endParaRPr>
          </a:p>
          <a:p>
            <a:pPr marL="0" indent="0" algn="r" rtl="1">
              <a:buNone/>
            </a:pPr>
            <a:endParaRPr lang="ar-SA" b="1" dirty="0">
              <a:solidFill>
                <a:srgbClr val="FFFF00"/>
              </a:solidFill>
              <a:cs typeface="2  Nazanin" pitchFamily="2" charset="-78"/>
            </a:endParaRPr>
          </a:p>
          <a:p>
            <a:pPr algn="r" rtl="1"/>
            <a:r>
              <a:rPr lang="ar-SA" b="1" dirty="0" smtClean="0">
                <a:solidFill>
                  <a:srgbClr val="FFFF00"/>
                </a:solidFill>
                <a:cs typeface="2  Nazanin" pitchFamily="2" charset="-78"/>
              </a:rPr>
              <a:t>مننژيت</a:t>
            </a:r>
            <a:r>
              <a:rPr lang="fa-IR" b="1" dirty="0" smtClean="0">
                <a:solidFill>
                  <a:srgbClr val="FFFF00"/>
                </a:solidFill>
                <a:cs typeface="2  Nazanin" pitchFamily="2" charset="-78"/>
              </a:rPr>
              <a:t> (در </a:t>
            </a:r>
            <a:r>
              <a:rPr lang="en-US" b="1" dirty="0" smtClean="0">
                <a:solidFill>
                  <a:srgbClr val="FFFF00"/>
                </a:solidFill>
                <a:cs typeface="2  Nazanin" pitchFamily="2" charset="-78"/>
              </a:rPr>
              <a:t>CT</a:t>
            </a:r>
            <a:r>
              <a:rPr lang="fa-IR" b="1" dirty="0" smtClean="0">
                <a:solidFill>
                  <a:srgbClr val="FFFF00"/>
                </a:solidFill>
                <a:cs typeface="2  Nazanin" pitchFamily="2" charset="-78"/>
              </a:rPr>
              <a:t> هیچ علامتی ندارد)</a:t>
            </a:r>
            <a:endParaRPr lang="ar-SA" b="1" dirty="0">
              <a:solidFill>
                <a:srgbClr val="FFFF00"/>
              </a:solidFill>
              <a:cs typeface="2  Nazanin" pitchFamily="2" charset="-78"/>
            </a:endParaRPr>
          </a:p>
          <a:p>
            <a:pPr algn="r" rtl="1"/>
            <a:r>
              <a:rPr lang="ar-SA" b="1" dirty="0">
                <a:solidFill>
                  <a:srgbClr val="FFFF00"/>
                </a:solidFill>
                <a:cs typeface="2  Nazanin" pitchFamily="2" charset="-78"/>
              </a:rPr>
              <a:t>آبسه </a:t>
            </a:r>
            <a:r>
              <a:rPr lang="ar-SA" b="1" dirty="0" smtClean="0">
                <a:solidFill>
                  <a:srgbClr val="FFFF00"/>
                </a:solidFill>
                <a:cs typeface="2  Nazanin" pitchFamily="2" charset="-78"/>
              </a:rPr>
              <a:t>مغزي</a:t>
            </a:r>
            <a:endParaRPr lang="ar-SA" b="1" dirty="0">
              <a:solidFill>
                <a:srgbClr val="FFFF00"/>
              </a:solidFill>
              <a:cs typeface="2  Nazanin" pitchFamily="2" charset="-78"/>
            </a:endParaRPr>
          </a:p>
          <a:p>
            <a:pPr algn="r" rtl="1"/>
            <a:r>
              <a:rPr lang="ar-SA" b="1" dirty="0">
                <a:solidFill>
                  <a:srgbClr val="FFFF00"/>
                </a:solidFill>
                <a:cs typeface="2  Nazanin" pitchFamily="2" charset="-78"/>
              </a:rPr>
              <a:t>آبسه اپي </a:t>
            </a:r>
            <a:r>
              <a:rPr lang="ar-SA" b="1" dirty="0" smtClean="0">
                <a:solidFill>
                  <a:srgbClr val="FFFF00"/>
                </a:solidFill>
                <a:cs typeface="2  Nazanin" pitchFamily="2" charset="-78"/>
              </a:rPr>
              <a:t>دورال </a:t>
            </a:r>
            <a:endParaRPr lang="ar-SA" b="1" dirty="0">
              <a:solidFill>
                <a:srgbClr val="FFFF00"/>
              </a:solidFill>
              <a:cs typeface="2  Nazanin" pitchFamily="2" charset="-78"/>
            </a:endParaRPr>
          </a:p>
          <a:p>
            <a:pPr algn="r" rtl="1"/>
            <a:r>
              <a:rPr lang="ar-SA" b="1" dirty="0">
                <a:solidFill>
                  <a:srgbClr val="FFFF00"/>
                </a:solidFill>
                <a:cs typeface="2  Nazanin" pitchFamily="2" charset="-78"/>
              </a:rPr>
              <a:t>آمپيم ساب دورال</a:t>
            </a:r>
          </a:p>
          <a:p>
            <a:pPr algn="r" rtl="1"/>
            <a:r>
              <a:rPr lang="ar-SA" b="1" dirty="0">
                <a:solidFill>
                  <a:srgbClr val="FFFF00"/>
                </a:solidFill>
                <a:cs typeface="2  Nazanin" pitchFamily="2" charset="-78"/>
              </a:rPr>
              <a:t>بيشتر در سطح نيمكره ها است . تشكيل آبسه حداقل 5-1 هفته بعد از تروما طول ميكشد</a:t>
            </a:r>
            <a:r>
              <a:rPr lang="ar-SA" b="1" dirty="0" smtClean="0">
                <a:solidFill>
                  <a:srgbClr val="FFFF00"/>
                </a:solidFill>
                <a:cs typeface="2  Nazanin" pitchFamily="2" charset="-78"/>
              </a:rPr>
              <a:t>.</a:t>
            </a:r>
            <a:endParaRPr lang="en-US" b="1" dirty="0">
              <a:solidFill>
                <a:srgbClr val="FFFF00"/>
              </a:solidFill>
              <a:cs typeface="2  Nazanin" pitchFamily="2" charset="-78"/>
            </a:endParaRPr>
          </a:p>
        </p:txBody>
      </p:sp>
    </p:spTree>
    <p:extLst>
      <p:ext uri="{BB962C8B-B14F-4D97-AF65-F5344CB8AC3E}">
        <p14:creationId xmlns:p14="http://schemas.microsoft.com/office/powerpoint/2010/main" val="2377498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fa-IR" u="sng" dirty="0" smtClean="0">
                <a:solidFill>
                  <a:srgbClr val="C00000"/>
                </a:solidFill>
                <a:cs typeface="2  Titr" pitchFamily="2" charset="-78"/>
              </a:rPr>
              <a:t>اپیدمیولوژی</a:t>
            </a:r>
            <a:endParaRPr lang="en-GB" u="sng" dirty="0">
              <a:cs typeface="2  Titr" pitchFamily="2" charset="-78"/>
            </a:endParaRPr>
          </a:p>
        </p:txBody>
      </p:sp>
      <p:sp>
        <p:nvSpPr>
          <p:cNvPr id="3" name="Content Placeholder 2"/>
          <p:cNvSpPr>
            <a:spLocks noGrp="1"/>
          </p:cNvSpPr>
          <p:nvPr>
            <p:ph idx="1"/>
          </p:nvPr>
        </p:nvSpPr>
        <p:spPr>
          <a:xfrm>
            <a:off x="457200" y="1600201"/>
            <a:ext cx="8229600" cy="2895600"/>
          </a:xfrm>
        </p:spPr>
        <p:txBody>
          <a:bodyPr/>
          <a:lstStyle/>
          <a:p>
            <a:pPr algn="r" rtl="1">
              <a:defRPr/>
            </a:pPr>
            <a:r>
              <a:rPr lang="ar-SA" b="1" dirty="0">
                <a:solidFill>
                  <a:srgbClr val="FFFF00"/>
                </a:solidFill>
                <a:cs typeface="2  Nazanin" pitchFamily="2" charset="-78"/>
              </a:rPr>
              <a:t>نسبت جنس: 77% مردان – </a:t>
            </a:r>
            <a:r>
              <a:rPr lang="fa-IR" b="1" dirty="0" smtClean="0">
                <a:solidFill>
                  <a:srgbClr val="FFFF00"/>
                </a:solidFill>
                <a:cs typeface="2  Nazanin" pitchFamily="2" charset="-78"/>
              </a:rPr>
              <a:t>2</a:t>
            </a:r>
            <a:r>
              <a:rPr lang="ar-SA" b="1" dirty="0" smtClean="0">
                <a:solidFill>
                  <a:srgbClr val="FFFF00"/>
                </a:solidFill>
                <a:cs typeface="2  Nazanin" pitchFamily="2" charset="-78"/>
              </a:rPr>
              <a:t>3</a:t>
            </a:r>
            <a:r>
              <a:rPr lang="ar-SA" b="1" dirty="0">
                <a:solidFill>
                  <a:srgbClr val="FFFF00"/>
                </a:solidFill>
                <a:cs typeface="2  Nazanin" pitchFamily="2" charset="-78"/>
              </a:rPr>
              <a:t>% زنان.</a:t>
            </a:r>
          </a:p>
          <a:p>
            <a:pPr algn="r" rtl="1">
              <a:defRPr/>
            </a:pPr>
            <a:endParaRPr lang="ar-SA" b="1" dirty="0">
              <a:solidFill>
                <a:srgbClr val="FFFF00"/>
              </a:solidFill>
              <a:cs typeface="2  Nazanin" pitchFamily="2" charset="-78"/>
            </a:endParaRPr>
          </a:p>
          <a:p>
            <a:pPr algn="r" rtl="1">
              <a:defRPr/>
            </a:pPr>
            <a:r>
              <a:rPr lang="ar-SA" b="1" dirty="0">
                <a:solidFill>
                  <a:srgbClr val="FFFF00"/>
                </a:solidFill>
                <a:cs typeface="2  Nazanin" pitchFamily="2" charset="-78"/>
              </a:rPr>
              <a:t>بيشترين ابتلا درسن 24-15 سالگي ودر جنس مذكر و در مرحله بعد نوزادان،كودكان و سالمندان قرار دارند</a:t>
            </a:r>
            <a:r>
              <a:rPr lang="ar-SA" b="1" dirty="0" smtClean="0">
                <a:solidFill>
                  <a:srgbClr val="FFFF00"/>
                </a:solidFill>
                <a:cs typeface="2  Nazanin" pitchFamily="2" charset="-78"/>
              </a:rPr>
              <a:t>.</a:t>
            </a:r>
            <a:endParaRPr lang="en-US" b="1" dirty="0">
              <a:solidFill>
                <a:srgbClr val="FFFF00"/>
              </a:solidFill>
              <a:cs typeface="2  Nazanin" pitchFamily="2" charset="-78"/>
            </a:endParaRPr>
          </a:p>
        </p:txBody>
      </p:sp>
    </p:spTree>
    <p:extLst>
      <p:ext uri="{BB962C8B-B14F-4D97-AF65-F5344CB8AC3E}">
        <p14:creationId xmlns:p14="http://schemas.microsoft.com/office/powerpoint/2010/main" val="11091605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763000" cy="6553200"/>
          </a:xfrm>
        </p:spPr>
        <p:txBody>
          <a:bodyPr>
            <a:normAutofit/>
          </a:bodyPr>
          <a:lstStyle/>
          <a:p>
            <a:pPr algn="r" rtl="1"/>
            <a:r>
              <a:rPr lang="fa-IR" b="1" dirty="0" smtClean="0">
                <a:cs typeface="2  Nazanin" pitchFamily="2" charset="-78"/>
              </a:rPr>
              <a:t>موارد زیر بعد از تزریق ماده</a:t>
            </a:r>
            <a:r>
              <a:rPr lang="fa-IR" b="1" dirty="0" smtClean="0">
                <a:cs typeface="2  Nazanin"/>
              </a:rPr>
              <a:t>‏ی حاجب </a:t>
            </a:r>
            <a:r>
              <a:rPr lang="en-US" b="1" dirty="0" smtClean="0">
                <a:cs typeface="2  Nazanin"/>
              </a:rPr>
              <a:t>Ring Enhancement</a:t>
            </a:r>
            <a:r>
              <a:rPr lang="fa-IR" b="1" dirty="0" smtClean="0">
                <a:cs typeface="2  Nazanin"/>
              </a:rPr>
              <a:t> می‏شوند(هم در </a:t>
            </a:r>
            <a:r>
              <a:rPr lang="en-US" b="1" dirty="0" smtClean="0">
                <a:cs typeface="2  Nazanin"/>
              </a:rPr>
              <a:t>CT</a:t>
            </a:r>
            <a:r>
              <a:rPr lang="fa-IR" b="1" dirty="0" smtClean="0">
                <a:cs typeface="2  Nazanin"/>
              </a:rPr>
              <a:t> و هم در </a:t>
            </a:r>
            <a:r>
              <a:rPr lang="en-US" b="1" dirty="0" smtClean="0">
                <a:cs typeface="2  Nazanin"/>
              </a:rPr>
              <a:t>MRI</a:t>
            </a:r>
            <a:r>
              <a:rPr lang="fa-IR" b="1" dirty="0" smtClean="0">
                <a:cs typeface="2  Nazanin"/>
              </a:rPr>
              <a:t>) (چون قسمت محیطیِ حلقه فعال و زنده است و تولید چرک می‏کند):</a:t>
            </a:r>
          </a:p>
          <a:p>
            <a:pPr algn="r" rtl="1"/>
            <a:r>
              <a:rPr lang="fa-IR" b="1" dirty="0" smtClean="0">
                <a:cs typeface="2  Nazanin"/>
              </a:rPr>
              <a:t>1. آمپیم</a:t>
            </a:r>
          </a:p>
          <a:p>
            <a:pPr algn="r" rtl="1"/>
            <a:r>
              <a:rPr lang="fa-IR" b="1" dirty="0" smtClean="0">
                <a:cs typeface="2  Nazanin"/>
              </a:rPr>
              <a:t>2. تومورها</a:t>
            </a:r>
          </a:p>
          <a:p>
            <a:pPr algn="r" rtl="1"/>
            <a:r>
              <a:rPr lang="fa-IR" b="1" dirty="0" smtClean="0">
                <a:cs typeface="2  Nazanin"/>
              </a:rPr>
              <a:t>3. متاستازها</a:t>
            </a:r>
          </a:p>
          <a:p>
            <a:pPr algn="r" rtl="1"/>
            <a:r>
              <a:rPr lang="fa-IR" b="1" dirty="0" smtClean="0">
                <a:cs typeface="2  Nazanin"/>
              </a:rPr>
              <a:t>4. بیماری </a:t>
            </a:r>
            <a:r>
              <a:rPr lang="en-US" b="1" dirty="0" smtClean="0">
                <a:cs typeface="2  Nazanin"/>
              </a:rPr>
              <a:t>MS</a:t>
            </a:r>
            <a:endParaRPr lang="fa-IR" b="1" dirty="0" smtClean="0">
              <a:cs typeface="2  Nazanin"/>
            </a:endParaRPr>
          </a:p>
          <a:p>
            <a:pPr algn="r" rtl="1"/>
            <a:r>
              <a:rPr lang="fa-IR" b="1" dirty="0" smtClean="0">
                <a:cs typeface="2  Nazanin"/>
              </a:rPr>
              <a:t>5. ضایعات عفونی (مثل قارچ‏ها و سل)</a:t>
            </a:r>
            <a:endParaRPr lang="fa-IR" b="1" dirty="0" smtClean="0">
              <a:cs typeface="2  Nazanin" pitchFamily="2" charset="-78"/>
            </a:endParaRPr>
          </a:p>
        </p:txBody>
      </p:sp>
    </p:spTree>
    <p:extLst>
      <p:ext uri="{BB962C8B-B14F-4D97-AF65-F5344CB8AC3E}">
        <p14:creationId xmlns:p14="http://schemas.microsoft.com/office/powerpoint/2010/main" val="204640595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E:\CHAP69\6949ACL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296"/>
            <a:ext cx="9143999" cy="6885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3854628"/>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00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38125" y="-238125"/>
            <a:ext cx="9620250" cy="7334250"/>
          </a:xfrm>
          <a:prstGeom prst="rect">
            <a:avLst/>
          </a:prstGeom>
        </p:spPr>
      </p:pic>
    </p:spTree>
    <p:extLst>
      <p:ext uri="{BB962C8B-B14F-4D97-AF65-F5344CB8AC3E}">
        <p14:creationId xmlns:p14="http://schemas.microsoft.com/office/powerpoint/2010/main" val="306240878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sz="4800" b="1" u="sng" dirty="0" smtClean="0">
                <a:solidFill>
                  <a:srgbClr val="C00000"/>
                </a:solidFill>
                <a:effectLst/>
                <a:cs typeface="2  Titr" pitchFamily="2" charset="-78"/>
              </a:rPr>
              <a:t>اتیولوژی</a:t>
            </a:r>
            <a:endParaRPr lang="en-GB" sz="4800" b="1" u="sng" dirty="0">
              <a:solidFill>
                <a:srgbClr val="C00000"/>
              </a:solidFill>
              <a:effectLst/>
              <a:cs typeface="2  Titr" pitchFamily="2" charset="-78"/>
            </a:endParaRPr>
          </a:p>
        </p:txBody>
      </p:sp>
      <p:sp>
        <p:nvSpPr>
          <p:cNvPr id="3" name="Content Placeholder 2"/>
          <p:cNvSpPr>
            <a:spLocks noGrp="1"/>
          </p:cNvSpPr>
          <p:nvPr>
            <p:ph idx="1"/>
          </p:nvPr>
        </p:nvSpPr>
        <p:spPr/>
        <p:txBody>
          <a:bodyPr/>
          <a:lstStyle/>
          <a:p>
            <a:pPr algn="r" rtl="1">
              <a:defRPr/>
            </a:pPr>
            <a:r>
              <a:rPr lang="ar-SA" b="1" dirty="0">
                <a:cs typeface="2  Nazanin" pitchFamily="2" charset="-78"/>
              </a:rPr>
              <a:t>در كشورهاي مختلف متفاوت است.</a:t>
            </a:r>
          </a:p>
          <a:p>
            <a:pPr algn="r" rtl="1">
              <a:defRPr/>
            </a:pPr>
            <a:r>
              <a:rPr lang="ar-SA" b="1" dirty="0">
                <a:cs typeface="2  Nazanin" pitchFamily="2" charset="-78"/>
              </a:rPr>
              <a:t>مهمترين عامل حوادث مربوط به وسايل نقليه ميباشد.</a:t>
            </a:r>
          </a:p>
          <a:p>
            <a:pPr algn="r" rtl="1">
              <a:defRPr/>
            </a:pPr>
            <a:r>
              <a:rPr lang="ar-SA" b="1" dirty="0">
                <a:cs typeface="2  Nazanin" pitchFamily="2" charset="-78"/>
              </a:rPr>
              <a:t>50%قربانيان سرنشينان وسايل نقليه هستند.</a:t>
            </a:r>
          </a:p>
          <a:p>
            <a:pPr algn="r" rtl="1">
              <a:defRPr/>
            </a:pPr>
            <a:r>
              <a:rPr lang="ar-SA" b="1" dirty="0">
                <a:cs typeface="2  Nazanin" pitchFamily="2" charset="-78"/>
              </a:rPr>
              <a:t>موتور سواران، عابرين پياده ، دوچرخه سواران و ... در مراحل بعدي هستند</a:t>
            </a:r>
            <a:r>
              <a:rPr lang="ar-SA" b="1" dirty="0" smtClean="0">
                <a:cs typeface="2  Nazanin" pitchFamily="2" charset="-78"/>
              </a:rPr>
              <a:t>.</a:t>
            </a:r>
            <a:endParaRPr lang="en-US" b="1" dirty="0">
              <a:cs typeface="2  Nazanin" pitchFamily="2" charset="-78"/>
            </a:endParaRPr>
          </a:p>
        </p:txBody>
      </p:sp>
    </p:spTree>
    <p:extLst>
      <p:ext uri="{BB962C8B-B14F-4D97-AF65-F5344CB8AC3E}">
        <p14:creationId xmlns:p14="http://schemas.microsoft.com/office/powerpoint/2010/main" val="25076963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SA" b="1" u="sng" dirty="0" smtClean="0">
                <a:solidFill>
                  <a:srgbClr val="C00000"/>
                </a:solidFill>
                <a:cs typeface="2  Titr" pitchFamily="2" charset="-78"/>
              </a:rPr>
              <a:t>معاينه عصبي اوليه</a:t>
            </a:r>
            <a:endParaRPr lang="en-GB" u="sng" dirty="0">
              <a:solidFill>
                <a:srgbClr val="C00000"/>
              </a:solidFill>
              <a:cs typeface="2  Titr" pitchFamily="2" charset="-78"/>
            </a:endParaRPr>
          </a:p>
        </p:txBody>
      </p:sp>
      <p:sp>
        <p:nvSpPr>
          <p:cNvPr id="3" name="Content Placeholder 2"/>
          <p:cNvSpPr>
            <a:spLocks noGrp="1"/>
          </p:cNvSpPr>
          <p:nvPr>
            <p:ph idx="1"/>
          </p:nvPr>
        </p:nvSpPr>
        <p:spPr/>
        <p:txBody>
          <a:bodyPr>
            <a:normAutofit/>
          </a:bodyPr>
          <a:lstStyle/>
          <a:p>
            <a:pPr lvl="1" algn="r" rtl="1">
              <a:buSzPct val="75000"/>
              <a:buNone/>
            </a:pPr>
            <a:r>
              <a:rPr lang="ar-SA" sz="3200" b="1" u="sng" dirty="0" smtClean="0">
                <a:cs typeface="2  Nazanin" pitchFamily="2" charset="-78"/>
              </a:rPr>
              <a:t>تعيين شدت ضربه بر اساس:</a:t>
            </a:r>
          </a:p>
          <a:p>
            <a:pPr lvl="1" algn="r" rtl="1">
              <a:buSzPct val="75000"/>
              <a:buNone/>
            </a:pPr>
            <a:r>
              <a:rPr lang="ar-SA" sz="3200" b="1" dirty="0" smtClean="0">
                <a:cs typeface="2  Nazanin" pitchFamily="2" charset="-78"/>
              </a:rPr>
              <a:t>0 سطح هوشياري اوليه و شش ساعت بعد</a:t>
            </a:r>
          </a:p>
          <a:p>
            <a:pPr lvl="1" algn="r" rtl="1">
              <a:buSzPct val="75000"/>
              <a:buNone/>
            </a:pPr>
            <a:r>
              <a:rPr lang="ar-SA" sz="3200" b="1" dirty="0" smtClean="0">
                <a:cs typeface="2  Nazanin" pitchFamily="2" charset="-78"/>
              </a:rPr>
              <a:t>0 علائم عصبي طرفي (علائم موتوري)</a:t>
            </a:r>
          </a:p>
          <a:p>
            <a:pPr lvl="1" algn="r" rtl="1">
              <a:buSzPct val="75000"/>
              <a:buNone/>
            </a:pPr>
            <a:r>
              <a:rPr lang="ar-SA" sz="3200" b="1" dirty="0" smtClean="0">
                <a:cs typeface="2  Nazanin" pitchFamily="2" charset="-78"/>
              </a:rPr>
              <a:t>0 وضعيت مردمكها</a:t>
            </a:r>
          </a:p>
          <a:p>
            <a:pPr lvl="1" algn="r" rtl="1">
              <a:buSzPct val="75000"/>
              <a:buNone/>
            </a:pPr>
            <a:r>
              <a:rPr lang="ar-SA" sz="3200" b="1" dirty="0" smtClean="0">
                <a:cs typeface="2  Nazanin" pitchFamily="2" charset="-78"/>
              </a:rPr>
              <a:t>0 رفلكسهاي تنه مغزي(رفلكس قرنيه,</a:t>
            </a:r>
            <a:r>
              <a:rPr lang="fa-IR" sz="3200" b="1" dirty="0" smtClean="0">
                <a:cs typeface="2  Nazanin" pitchFamily="2" charset="-78"/>
              </a:rPr>
              <a:t> </a:t>
            </a:r>
            <a:r>
              <a:rPr lang="ar-SA" sz="3200" b="1" dirty="0" smtClean="0">
                <a:cs typeface="2  Nazanin" pitchFamily="2" charset="-78"/>
              </a:rPr>
              <a:t>سيلواسپينال,اكولووستيبولار و اكولوسفاليك)</a:t>
            </a:r>
          </a:p>
          <a:p>
            <a:pPr lvl="1" algn="r" rtl="1">
              <a:buSzPct val="75000"/>
              <a:buNone/>
            </a:pPr>
            <a:r>
              <a:rPr lang="ar-SA" sz="3200" b="1" dirty="0" smtClean="0">
                <a:cs typeface="2  Nazanin" pitchFamily="2" charset="-78"/>
              </a:rPr>
              <a:t>0 وضعيت تنفسي</a:t>
            </a:r>
            <a:endParaRPr lang="en-US" sz="3200" b="1" dirty="0" smtClean="0">
              <a:cs typeface="2  Nazanin" pitchFamily="2" charset="-78"/>
            </a:endParaRPr>
          </a:p>
        </p:txBody>
      </p:sp>
    </p:spTree>
    <p:extLst>
      <p:ext uri="{BB962C8B-B14F-4D97-AF65-F5344CB8AC3E}">
        <p14:creationId xmlns:p14="http://schemas.microsoft.com/office/powerpoint/2010/main" val="1117187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Company Handbook">
  <a:themeElements>
    <a:clrScheme name="Company Handbook 1">
      <a:dk1>
        <a:srgbClr val="00354E"/>
      </a:dk1>
      <a:lt1>
        <a:srgbClr val="EAEAEA"/>
      </a:lt1>
      <a:dk2>
        <a:srgbClr val="006699"/>
      </a:dk2>
      <a:lt2>
        <a:srgbClr val="CCECFF"/>
      </a:lt2>
      <a:accent1>
        <a:srgbClr val="006699"/>
      </a:accent1>
      <a:accent2>
        <a:srgbClr val="6699FF"/>
      </a:accent2>
      <a:accent3>
        <a:srgbClr val="AAB8CA"/>
      </a:accent3>
      <a:accent4>
        <a:srgbClr val="C8C8C8"/>
      </a:accent4>
      <a:accent5>
        <a:srgbClr val="AAB8CA"/>
      </a:accent5>
      <a:accent6>
        <a:srgbClr val="5C8AE7"/>
      </a:accent6>
      <a:hlink>
        <a:srgbClr val="CCCCFF"/>
      </a:hlink>
      <a:folHlink>
        <a:srgbClr val="5E6FD4"/>
      </a:folHlink>
    </a:clrScheme>
    <a:fontScheme name="Company Handbook">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1" lang="fa-IR" sz="2400" b="0" i="0" u="none" strike="noStrike" cap="none" normalizeH="0" baseline="0" smtClean="0">
            <a:ln>
              <a:noFill/>
            </a:ln>
            <a:solidFill>
              <a:schemeClr val="tx1"/>
            </a:solidFill>
            <a:effectLst/>
            <a:latin typeface="Times New Roman" charset="0"/>
            <a:cs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1" lang="fa-IR" sz="2400" b="0" i="0" u="none" strike="noStrike" cap="none" normalizeH="0" baseline="0" smtClean="0">
            <a:ln>
              <a:noFill/>
            </a:ln>
            <a:solidFill>
              <a:schemeClr val="tx1"/>
            </a:solidFill>
            <a:effectLst/>
            <a:latin typeface="Times New Roman" charset="0"/>
            <a:cs typeface="Arial" charset="0"/>
          </a:defRPr>
        </a:defPPr>
      </a:lstStyle>
    </a:lnDef>
  </a:objectDefaults>
  <a:extraClrSchemeLst>
    <a:extraClrScheme>
      <a:clrScheme name="Company Handbook 1">
        <a:dk1>
          <a:srgbClr val="00354E"/>
        </a:dk1>
        <a:lt1>
          <a:srgbClr val="EAEAEA"/>
        </a:lt1>
        <a:dk2>
          <a:srgbClr val="006699"/>
        </a:dk2>
        <a:lt2>
          <a:srgbClr val="CCECFF"/>
        </a:lt2>
        <a:accent1>
          <a:srgbClr val="006699"/>
        </a:accent1>
        <a:accent2>
          <a:srgbClr val="6699FF"/>
        </a:accent2>
        <a:accent3>
          <a:srgbClr val="AAB8CA"/>
        </a:accent3>
        <a:accent4>
          <a:srgbClr val="C8C8C8"/>
        </a:accent4>
        <a:accent5>
          <a:srgbClr val="AAB8CA"/>
        </a:accent5>
        <a:accent6>
          <a:srgbClr val="5C8AE7"/>
        </a:accent6>
        <a:hlink>
          <a:srgbClr val="CCCCFF"/>
        </a:hlink>
        <a:folHlink>
          <a:srgbClr val="5E6FD4"/>
        </a:folHlink>
      </a:clrScheme>
      <a:clrMap bg1="dk2" tx1="lt1" bg2="dk1" tx2="lt2" accent1="accent1" accent2="accent2" accent3="accent3" accent4="accent4" accent5="accent5" accent6="accent6" hlink="hlink" folHlink="folHlink"/>
    </a:extraClrScheme>
    <a:extraClrScheme>
      <a:clrScheme name="Company Handbook 2">
        <a:dk1>
          <a:srgbClr val="000080"/>
        </a:dk1>
        <a:lt1>
          <a:srgbClr val="FFFFFF"/>
        </a:lt1>
        <a:dk2>
          <a:srgbClr val="3366CC"/>
        </a:dk2>
        <a:lt2>
          <a:srgbClr val="7A7C93"/>
        </a:lt2>
        <a:accent1>
          <a:srgbClr val="006699"/>
        </a:accent1>
        <a:accent2>
          <a:srgbClr val="6699FF"/>
        </a:accent2>
        <a:accent3>
          <a:srgbClr val="FFFFFF"/>
        </a:accent3>
        <a:accent4>
          <a:srgbClr val="00006C"/>
        </a:accent4>
        <a:accent5>
          <a:srgbClr val="AAB8CA"/>
        </a:accent5>
        <a:accent6>
          <a:srgbClr val="5C8AE7"/>
        </a:accent6>
        <a:hlink>
          <a:srgbClr val="9933FF"/>
        </a:hlink>
        <a:folHlink>
          <a:srgbClr val="CCCCFF"/>
        </a:folHlink>
      </a:clrScheme>
      <a:clrMap bg1="lt1" tx1="dk1" bg2="lt2" tx2="dk2" accent1="accent1" accent2="accent2" accent3="accent3" accent4="accent4" accent5="accent5" accent6="accent6" hlink="hlink" folHlink="folHlink"/>
    </a:extraClrScheme>
    <a:extraClrScheme>
      <a:clrScheme name="Company Handbook 3">
        <a:dk1>
          <a:srgbClr val="000000"/>
        </a:dk1>
        <a:lt1>
          <a:srgbClr val="FFFFFF"/>
        </a:lt1>
        <a:dk2>
          <a:srgbClr val="000000"/>
        </a:dk2>
        <a:lt2>
          <a:srgbClr val="868686"/>
        </a:lt2>
        <a:accent1>
          <a:srgbClr val="969696"/>
        </a:accent1>
        <a:accent2>
          <a:srgbClr val="CBCBCB"/>
        </a:accent2>
        <a:accent3>
          <a:srgbClr val="FFFFFF"/>
        </a:accent3>
        <a:accent4>
          <a:srgbClr val="000000"/>
        </a:accent4>
        <a:accent5>
          <a:srgbClr val="C9C9C9"/>
        </a:accent5>
        <a:accent6>
          <a:srgbClr val="B8B8B8"/>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Company Handbook 4">
        <a:dk1>
          <a:srgbClr val="660066"/>
        </a:dk1>
        <a:lt1>
          <a:srgbClr val="EAEAEA"/>
        </a:lt1>
        <a:dk2>
          <a:srgbClr val="3366CC"/>
        </a:dk2>
        <a:lt2>
          <a:srgbClr val="7A7C93"/>
        </a:lt2>
        <a:accent1>
          <a:srgbClr val="00CCCC"/>
        </a:accent1>
        <a:accent2>
          <a:srgbClr val="CC66FF"/>
        </a:accent2>
        <a:accent3>
          <a:srgbClr val="F3F3F3"/>
        </a:accent3>
        <a:accent4>
          <a:srgbClr val="560056"/>
        </a:accent4>
        <a:accent5>
          <a:srgbClr val="AAE2E2"/>
        </a:accent5>
        <a:accent6>
          <a:srgbClr val="B95CE7"/>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Company Handbook 5">
        <a:dk1>
          <a:srgbClr val="00354E"/>
        </a:dk1>
        <a:lt1>
          <a:srgbClr val="EAEAEA"/>
        </a:lt1>
        <a:dk2>
          <a:srgbClr val="6D67AA"/>
        </a:dk2>
        <a:lt2>
          <a:srgbClr val="CCCCFF"/>
        </a:lt2>
        <a:accent1>
          <a:srgbClr val="6600CC"/>
        </a:accent1>
        <a:accent2>
          <a:srgbClr val="9999FF"/>
        </a:accent2>
        <a:accent3>
          <a:srgbClr val="BAB8D2"/>
        </a:accent3>
        <a:accent4>
          <a:srgbClr val="C8C8C8"/>
        </a:accent4>
        <a:accent5>
          <a:srgbClr val="B8AAE2"/>
        </a:accent5>
        <a:accent6>
          <a:srgbClr val="8A8AE7"/>
        </a:accent6>
        <a:hlink>
          <a:srgbClr val="CCCCFF"/>
        </a:hlink>
        <a:folHlink>
          <a:srgbClr val="9D70B8"/>
        </a:folHlink>
      </a:clrScheme>
      <a:clrMap bg1="dk2" tx1="lt1" bg2="dk1" tx2="lt2" accent1="accent1" accent2="accent2" accent3="accent3" accent4="accent4" accent5="accent5" accent6="accent6" hlink="hlink" folHlink="folHlink"/>
    </a:extraClrScheme>
    <a:extraClrScheme>
      <a:clrScheme name="Company Handbook 6">
        <a:dk1>
          <a:srgbClr val="003366"/>
        </a:dk1>
        <a:lt1>
          <a:srgbClr val="EAEAEA"/>
        </a:lt1>
        <a:dk2>
          <a:srgbClr val="009999"/>
        </a:dk2>
        <a:lt2>
          <a:srgbClr val="FFFFFF"/>
        </a:lt2>
        <a:accent1>
          <a:srgbClr val="008080"/>
        </a:accent1>
        <a:accent2>
          <a:srgbClr val="00CCCC"/>
        </a:accent2>
        <a:accent3>
          <a:srgbClr val="AACACA"/>
        </a:accent3>
        <a:accent4>
          <a:srgbClr val="C8C8C8"/>
        </a:accent4>
        <a:accent5>
          <a:srgbClr val="AAC0C0"/>
        </a:accent5>
        <a:accent6>
          <a:srgbClr val="00B9B9"/>
        </a:accent6>
        <a:hlink>
          <a:srgbClr val="A7DDE1"/>
        </a:hlink>
        <a:folHlink>
          <a:srgbClr val="FF99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سکته مغزی</Template>
  <TotalTime>1956</TotalTime>
  <Words>3094</Words>
  <Application>Microsoft Office PowerPoint</Application>
  <PresentationFormat>On-screen Show (4:3)</PresentationFormat>
  <Paragraphs>410</Paragraphs>
  <Slides>72</Slides>
  <Notes>0</Notes>
  <HiddenSlides>0</HiddenSlides>
  <MMClips>0</MMClips>
  <ScaleCrop>false</ScaleCrop>
  <HeadingPairs>
    <vt:vector size="4" baseType="variant">
      <vt:variant>
        <vt:lpstr>Theme</vt:lpstr>
      </vt:variant>
      <vt:variant>
        <vt:i4>2</vt:i4>
      </vt:variant>
      <vt:variant>
        <vt:lpstr>Slide Titles</vt:lpstr>
      </vt:variant>
      <vt:variant>
        <vt:i4>72</vt:i4>
      </vt:variant>
    </vt:vector>
  </HeadingPairs>
  <TitlesOfParts>
    <vt:vector size="74" baseType="lpstr">
      <vt:lpstr>Company Handbook</vt:lpstr>
      <vt:lpstr>Office Theme</vt:lpstr>
      <vt:lpstr>PowerPoint Presentation</vt:lpstr>
      <vt:lpstr>PowerPoint Presentation</vt:lpstr>
      <vt:lpstr>آناتومي و فيزيولوژي</vt:lpstr>
      <vt:lpstr>آناتومی</vt:lpstr>
      <vt:lpstr>اپیدمیولوژی</vt:lpstr>
      <vt:lpstr>PowerPoint Presentation</vt:lpstr>
      <vt:lpstr>اپیدمیولوژی</vt:lpstr>
      <vt:lpstr>اتیولوژی</vt:lpstr>
      <vt:lpstr>معاينه عصبي اوليه</vt:lpstr>
      <vt:lpstr>PowerPoint Presentation</vt:lpstr>
      <vt:lpstr>گريدينگ ضربه هاي مغزي </vt:lpstr>
      <vt:lpstr>پاتوفیزیولوژی صدمات مغزی</vt:lpstr>
      <vt:lpstr>فيزيولوژي و پاتو فيزيو لوژي ضربه هاي مغزي </vt:lpstr>
      <vt:lpstr>آسیب های اولیه</vt:lpstr>
      <vt:lpstr>PowerPoint Presentation</vt:lpstr>
      <vt:lpstr>PowerPoint Presentation</vt:lpstr>
      <vt:lpstr>PowerPoint Presentation</vt:lpstr>
      <vt:lpstr>PowerPoint Presentation</vt:lpstr>
      <vt:lpstr>شکستگی های جمجمه</vt:lpstr>
      <vt:lpstr>شکستگی خطی</vt:lpstr>
      <vt:lpstr>PowerPoint Presentation</vt:lpstr>
      <vt:lpstr>شكستگي فرورونده (depress fracture)</vt:lpstr>
      <vt:lpstr>PowerPoint Presentation</vt:lpstr>
      <vt:lpstr>PowerPoint Presentation</vt:lpstr>
      <vt:lpstr>PowerPoint Presentation</vt:lpstr>
      <vt:lpstr>PowerPoint Presentation</vt:lpstr>
      <vt:lpstr>PowerPoint Presentation</vt:lpstr>
      <vt:lpstr>شکستگی قاعده جمجمه</vt:lpstr>
      <vt:lpstr>PowerPoint Presentation</vt:lpstr>
      <vt:lpstr>عوارض شكستگي قاعده جمجمه</vt:lpstr>
      <vt:lpstr>PowerPoint Presentation</vt:lpstr>
      <vt:lpstr>PowerPoint Presentation</vt:lpstr>
      <vt:lpstr>PowerPoint Presentation</vt:lpstr>
      <vt:lpstr>شکستگی در حال رشد یا دیاستایک</vt:lpstr>
      <vt:lpstr>شکستگی در حال رشد یا دیاستایک</vt:lpstr>
      <vt:lpstr>PowerPoint Presentation</vt:lpstr>
      <vt:lpstr>PowerPoint Presentation</vt:lpstr>
      <vt:lpstr>هماتوم اپي دورال</vt:lpstr>
      <vt:lpstr>PowerPoint Presentation</vt:lpstr>
      <vt:lpstr>PowerPoint Presentation</vt:lpstr>
      <vt:lpstr>PowerPoint Presentation</vt:lpstr>
      <vt:lpstr>PowerPoint Presentation</vt:lpstr>
      <vt:lpstr>هماتوم ساب دورال</vt:lpstr>
      <vt:lpstr>PowerPoint Presentation</vt:lpstr>
      <vt:lpstr>هماتوم ساب دورال مزمن</vt:lpstr>
      <vt:lpstr>PowerPoint Presentation</vt:lpstr>
      <vt:lpstr>هيگروماي ساب دورال</vt:lpstr>
      <vt:lpstr>هماتوم اينتراسربرال (ICH)</vt:lpstr>
      <vt:lpstr>PowerPoint Presentation</vt:lpstr>
      <vt:lpstr>كانتیوژن و لاسراسيون مغزي</vt:lpstr>
      <vt:lpstr>PowerPoint Presentation</vt:lpstr>
      <vt:lpstr>خونريزي داخل بطني (IVH)</vt:lpstr>
      <vt:lpstr>PowerPoint Presentation</vt:lpstr>
      <vt:lpstr>خونريزي ساب آراكنوئيد:</vt:lpstr>
      <vt:lpstr>PowerPoint Presentation</vt:lpstr>
      <vt:lpstr>ضايعات منتشر مغز</vt:lpstr>
      <vt:lpstr>ضایعات منتشر مغز </vt:lpstr>
      <vt:lpstr>فيزيولوژي و پاتو فيزيو لوژي ضربه هاي مغزي </vt:lpstr>
      <vt:lpstr>ضايعات اينتراكرانيال ثانويه:</vt:lpstr>
      <vt:lpstr>ضايعات ثانويه سيستميك:</vt:lpstr>
      <vt:lpstr>آسيب هاي ثانوي مغز</vt:lpstr>
      <vt:lpstr>هرنياسيون و شيفت مغزي</vt:lpstr>
      <vt:lpstr>هرنياسيون و شيفت مغزي</vt:lpstr>
      <vt:lpstr>PowerPoint Presentation</vt:lpstr>
      <vt:lpstr>PowerPoint Presentation</vt:lpstr>
      <vt:lpstr>PowerPoint Presentation</vt:lpstr>
      <vt:lpstr>درمانهاي اورژانس در بيمار با افزايش فشار مغز</vt:lpstr>
      <vt:lpstr>تشنج بعد از ضربه سر</vt:lpstr>
      <vt:lpstr>عفونت بعد از ضربه جمجمه</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mahbubeh</dc:creator>
  <cp:lastModifiedBy>IT</cp:lastModifiedBy>
  <cp:revision>172</cp:revision>
  <dcterms:created xsi:type="dcterms:W3CDTF">2006-08-16T00:00:00Z</dcterms:created>
  <dcterms:modified xsi:type="dcterms:W3CDTF">2024-10-05T11:28:17Z</dcterms:modified>
</cp:coreProperties>
</file>